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handoutMasterIdLst>
    <p:handoutMasterId r:id="rId33"/>
  </p:handoutMasterIdLst>
  <p:sldIdLst>
    <p:sldId id="256" r:id="rId4"/>
    <p:sldId id="257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5" r:id="rId15"/>
    <p:sldId id="269" r:id="rId16"/>
    <p:sldId id="270" r:id="rId17"/>
    <p:sldId id="281" r:id="rId18"/>
    <p:sldId id="284" r:id="rId19"/>
    <p:sldId id="272" r:id="rId20"/>
    <p:sldId id="283" r:id="rId21"/>
    <p:sldId id="273" r:id="rId22"/>
    <p:sldId id="287" r:id="rId23"/>
    <p:sldId id="285" r:id="rId24"/>
    <p:sldId id="268" r:id="rId25"/>
    <p:sldId id="275" r:id="rId26"/>
    <p:sldId id="276" r:id="rId27"/>
    <p:sldId id="271" r:id="rId28"/>
    <p:sldId id="278" r:id="rId29"/>
    <p:sldId id="279" r:id="rId30"/>
    <p:sldId id="282" r:id="rId31"/>
    <p:sldId id="280" r:id="rId3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Times New Roman" panose="02020603050405020304" charset="0"/>
              </a:rPr>
            </a:fld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Times New Roman" panose="02020603050405020304" charset="0"/>
              </a:rPr>
            </a:fld>
            <a:endParaRPr lang="zh-CN" altLang="en-US">
              <a:latin typeface="Times New Roman" panose="020206030504050203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GIF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59" y="4441275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1744979" y="4725898"/>
            <a:ext cx="8702040" cy="70802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200" dirty="0"/>
              <a:t>Build Your First Website with Flask from Scratch!</a:t>
            </a:r>
            <a:endParaRPr lang="en-US" altLang="zh-CN" sz="3200" dirty="0"/>
          </a:p>
        </p:txBody>
      </p:sp>
      <p:sp>
        <p:nvSpPr>
          <p:cNvPr id="5" name="Text 2"/>
          <p:cNvSpPr/>
          <p:nvPr/>
        </p:nvSpPr>
        <p:spPr>
          <a:xfrm>
            <a:off x="5700395" y="5815965"/>
            <a:ext cx="3074670" cy="307340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1600" dirty="0"/>
              <a:t>Reporting Time</a:t>
            </a:r>
            <a:r>
              <a:rPr lang="zh-CN" altLang="en-US" sz="1600" dirty="0"/>
              <a:t>：</a:t>
            </a:r>
            <a:r>
              <a:rPr lang="en-US" altLang="zh-CN" sz="1600" dirty="0"/>
              <a:t>2025/10/21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0896" y="5508013"/>
            <a:ext cx="2366010" cy="30797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dirty="0"/>
              <a:t>Presenter</a:t>
            </a:r>
            <a:r>
              <a:rPr lang="zh-CN" altLang="en-US" sz="1600" dirty="0"/>
              <a:t>：</a:t>
            </a:r>
            <a:r>
              <a:rPr lang="en-US" altLang="zh-CN" sz="1600" dirty="0"/>
              <a:t>QiYiyu     LingJiali </a:t>
            </a:r>
            <a:endParaRPr lang="en-US" altLang="zh-CN" sz="16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dirty="0"/>
              <a:t>ShiYuhan </a:t>
            </a:r>
            <a:endParaRPr lang="en-US" altLang="zh-CN" sz="16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dirty="0"/>
              <a:t>ChangYueyu</a:t>
            </a:r>
            <a:endParaRPr lang="en-US" sz="1600" dirty="0"/>
          </a:p>
        </p:txBody>
      </p:sp>
      <p:pic>
        <p:nvPicPr>
          <p:cNvPr id="9" name="图片 8" descr="201908192016248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725" y="1188720"/>
            <a:ext cx="3637915" cy="32283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818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812165"/>
            <a:ext cx="690245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600" b="1" dirty="0"/>
              <a:t>Redirects and Session Persistence</a:t>
            </a:r>
            <a:endParaRPr lang="en-US" altLang="zh-CN" sz="3600" b="1" dirty="0"/>
          </a:p>
        </p:txBody>
      </p:sp>
      <p:sp>
        <p:nvSpPr>
          <p:cNvPr id="4" name="Text 1"/>
          <p:cNvSpPr/>
          <p:nvPr/>
        </p:nvSpPr>
        <p:spPr>
          <a:xfrm>
            <a:off x="253365" y="1520190"/>
            <a:ext cx="6439535" cy="1757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/>
              <a:t>After form submission, use `redirect()` to redirect the user to prevent duplicate submissions caused by page refreshes. Utilize the `session` object to maintain user state across requests.</a:t>
            </a:r>
            <a:endParaRPr lang="en-US" altLang="zh-CN" sz="2400" dirty="0"/>
          </a:p>
        </p:txBody>
      </p:sp>
      <p:sp>
        <p:nvSpPr>
          <p:cNvPr id="5" name="Text 2"/>
          <p:cNvSpPr/>
          <p:nvPr/>
        </p:nvSpPr>
        <p:spPr>
          <a:xfrm>
            <a:off x="254000" y="3623735"/>
            <a:ext cx="1618721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ea typeface="Noto Sans SC" panose="020B0200000000000000" pitchFamily="34" charset="-122"/>
                <a:cs typeface="Times New Roman" panose="02020603050405020304" charset="0"/>
              </a:rPr>
              <a:t>1</a:t>
            </a:r>
            <a:r>
              <a:rPr lang="en-US" altLang="zh-CN" sz="24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Arial" panose="020B0704020202020204" pitchFamily="34" charset="0"/>
              </a:rPr>
              <a:t>.</a:t>
            </a:r>
            <a:r>
              <a:rPr lang="en-US" altLang="zh-CN" sz="2400" dirty="0"/>
              <a:t>Set the key:</a:t>
            </a:r>
            <a:endParaRPr lang="en-US" altLang="zh-CN" sz="2400" dirty="0"/>
          </a:p>
        </p:txBody>
      </p:sp>
      <p:sp>
        <p:nvSpPr>
          <p:cNvPr id="6" name="Shape 3"/>
          <p:cNvSpPr/>
          <p:nvPr/>
        </p:nvSpPr>
        <p:spPr>
          <a:xfrm>
            <a:off x="2092960" y="3719195"/>
            <a:ext cx="2927985" cy="260350"/>
          </a:xfrm>
          <a:custGeom>
            <a:avLst/>
            <a:gdLst/>
            <a:ahLst/>
            <a:cxnLst/>
            <a:rect l="l" t="t" r="r" b="b"/>
            <a:pathLst>
              <a:path w="2252266" h="203200">
                <a:moveTo>
                  <a:pt x="50800" y="0"/>
                </a:moveTo>
                <a:lnTo>
                  <a:pt x="2201466" y="0"/>
                </a:lnTo>
                <a:cubicBezTo>
                  <a:pt x="2229503" y="0"/>
                  <a:pt x="2252266" y="22763"/>
                  <a:pt x="2252266" y="50800"/>
                </a:cubicBezTo>
                <a:lnTo>
                  <a:pt x="2252266" y="152400"/>
                </a:lnTo>
                <a:cubicBezTo>
                  <a:pt x="2252266" y="180437"/>
                  <a:pt x="2229503" y="203200"/>
                  <a:pt x="2201466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7" name="Text 4"/>
          <p:cNvSpPr/>
          <p:nvPr/>
        </p:nvSpPr>
        <p:spPr>
          <a:xfrm>
            <a:off x="2184426" y="3733590"/>
            <a:ext cx="2760266" cy="203200"/>
          </a:xfrm>
          <a:prstGeom prst="rect">
            <a:avLst/>
          </a:prstGeom>
          <a:noFill/>
        </p:spPr>
        <p:txBody>
          <a:bodyPr wrap="square" lIns="50800" tIns="0" rIns="5080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app.secret_key = '...'</a:t>
            </a:r>
            <a:endParaRPr lang="en-US" sz="2400" dirty="0">
              <a:solidFill>
                <a:srgbClr val="21212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3365" y="4394200"/>
            <a:ext cx="3284855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2400" dirty="0"/>
              <a:t>2.</a:t>
            </a:r>
            <a:r>
              <a:rPr lang="en-US" sz="20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altLang="zh-CN" sz="2400" dirty="0"/>
              <a:t>Write a conversation:</a:t>
            </a:r>
            <a:endParaRPr lang="en-US" altLang="zh-CN" sz="2400" dirty="0"/>
          </a:p>
        </p:txBody>
      </p:sp>
      <p:sp>
        <p:nvSpPr>
          <p:cNvPr id="9" name="Shape 6"/>
          <p:cNvSpPr/>
          <p:nvPr/>
        </p:nvSpPr>
        <p:spPr>
          <a:xfrm>
            <a:off x="3338830" y="4421505"/>
            <a:ext cx="3354070" cy="286385"/>
          </a:xfrm>
          <a:custGeom>
            <a:avLst/>
            <a:gdLst/>
            <a:ahLst/>
            <a:cxnLst/>
            <a:rect l="l" t="t" r="r" b="b"/>
            <a:pathLst>
              <a:path w="2643320" h="203200">
                <a:moveTo>
                  <a:pt x="50800" y="0"/>
                </a:moveTo>
                <a:lnTo>
                  <a:pt x="2592520" y="0"/>
                </a:lnTo>
                <a:cubicBezTo>
                  <a:pt x="2620557" y="0"/>
                  <a:pt x="2643320" y="22763"/>
                  <a:pt x="2643320" y="50800"/>
                </a:cubicBezTo>
                <a:lnTo>
                  <a:pt x="2643320" y="152400"/>
                </a:lnTo>
                <a:cubicBezTo>
                  <a:pt x="2643320" y="180437"/>
                  <a:pt x="2620557" y="203200"/>
                  <a:pt x="259252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E7EB"/>
          </a:solidFill>
        </p:spPr>
        <p:txBody>
          <a:bodyPr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3343910" y="4438650"/>
            <a:ext cx="4095115" cy="207010"/>
          </a:xfrm>
          <a:prstGeom prst="rect">
            <a:avLst/>
          </a:prstGeom>
          <a:noFill/>
        </p:spPr>
        <p:txBody>
          <a:bodyPr wrap="square" lIns="50800" tIns="0" rIns="5080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session['user'] = username</a:t>
            </a:r>
            <a:endParaRPr lang="en-US" sz="2400" dirty="0">
              <a:solidFill>
                <a:srgbClr val="21212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4000" y="5012055"/>
            <a:ext cx="2163445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Times New Roman" panose="02020603050405020304" charset="0"/>
                <a:ea typeface="Noto Sans SC" panose="020B0200000000000000" pitchFamily="34" charset="-122"/>
                <a:cs typeface="Times New Roman" panose="02020603050405020304" charset="0"/>
              </a:rPr>
              <a:t>3.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ea typeface="Noto Sans SC" panose="020B0200000000000000" pitchFamily="34" charset="-122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Times New Roman" panose="02020603050405020304" charset="0"/>
                <a:ea typeface="Noto Sans SC" panose="020B0200000000000000" pitchFamily="34" charset="-122"/>
                <a:cs typeface="Times New Roman" panose="02020603050405020304" charset="0"/>
              </a:rPr>
              <a:t>Jump to Page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ea typeface="Noto Sans SC" panose="020B0200000000000000" pitchFamily="34" charset="-122"/>
                <a:cs typeface="Times New Roman" panose="02020603050405020304" charset="0"/>
              </a:rPr>
              <a:t>:</a:t>
            </a:r>
            <a:endParaRPr lang="en-US" sz="2400" dirty="0">
              <a:solidFill>
                <a:srgbClr val="404040"/>
              </a:solidFill>
              <a:latin typeface="Times New Roman" panose="02020603050405020304" charset="0"/>
              <a:ea typeface="Noto Sans SC" panose="020B0200000000000000" pitchFamily="34" charset="-122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437765" y="5104765"/>
            <a:ext cx="4008755" cy="292735"/>
          </a:xfrm>
          <a:custGeom>
            <a:avLst/>
            <a:gdLst/>
            <a:ahLst/>
            <a:cxnLst/>
            <a:rect l="l" t="t" r="r" b="b"/>
            <a:pathLst>
              <a:path w="3327533" h="203200">
                <a:moveTo>
                  <a:pt x="50800" y="0"/>
                </a:moveTo>
                <a:lnTo>
                  <a:pt x="3276733" y="0"/>
                </a:lnTo>
                <a:cubicBezTo>
                  <a:pt x="3304770" y="0"/>
                  <a:pt x="3327533" y="22763"/>
                  <a:pt x="3327533" y="50800"/>
                </a:cubicBezTo>
                <a:lnTo>
                  <a:pt x="3327533" y="152400"/>
                </a:lnTo>
                <a:cubicBezTo>
                  <a:pt x="3327533" y="180437"/>
                  <a:pt x="3304770" y="203200"/>
                  <a:pt x="3276733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3" name="Text 10"/>
          <p:cNvSpPr/>
          <p:nvPr/>
        </p:nvSpPr>
        <p:spPr>
          <a:xfrm>
            <a:off x="2437765" y="5104765"/>
            <a:ext cx="4177665" cy="203200"/>
          </a:xfrm>
          <a:prstGeom prst="rect">
            <a:avLst/>
          </a:prstGeom>
          <a:noFill/>
        </p:spPr>
        <p:txBody>
          <a:bodyPr wrap="square" lIns="50800" tIns="0" rIns="5080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return redirect(url_for('admin'))</a:t>
            </a:r>
            <a:endParaRPr lang="en-US" sz="2400" dirty="0">
              <a:solidFill>
                <a:srgbClr val="21212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11900" y="2616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8B6A6">
              <a:alpha val="30196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6692900" y="299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8074" y="243780"/>
                </a:moveTo>
                <a:cubicBezTo>
                  <a:pt x="316468" y="235387"/>
                  <a:pt x="316468" y="221813"/>
                  <a:pt x="308074" y="213509"/>
                </a:cubicBezTo>
                <a:lnTo>
                  <a:pt x="179487" y="84832"/>
                </a:lnTo>
                <a:cubicBezTo>
                  <a:pt x="173325" y="78671"/>
                  <a:pt x="164128" y="76885"/>
                  <a:pt x="156091" y="80189"/>
                </a:cubicBezTo>
                <a:cubicBezTo>
                  <a:pt x="148054" y="83493"/>
                  <a:pt x="142875" y="91351"/>
                  <a:pt x="142875" y="100013"/>
                </a:cubicBezTo>
                <a:lnTo>
                  <a:pt x="142875" y="171450"/>
                </a:ln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242888"/>
                </a:lnTo>
                <a:cubicBezTo>
                  <a:pt x="0" y="266551"/>
                  <a:pt x="19199" y="285750"/>
                  <a:pt x="42863" y="285750"/>
                </a:cubicBezTo>
                <a:lnTo>
                  <a:pt x="142875" y="285750"/>
                </a:lnTo>
                <a:lnTo>
                  <a:pt x="142875" y="357188"/>
                </a:lnTo>
                <a:cubicBezTo>
                  <a:pt x="142875" y="365849"/>
                  <a:pt x="148054" y="373707"/>
                  <a:pt x="156091" y="377011"/>
                </a:cubicBezTo>
                <a:cubicBezTo>
                  <a:pt x="164128" y="380315"/>
                  <a:pt x="173325" y="378529"/>
                  <a:pt x="179487" y="372368"/>
                </a:cubicBezTo>
                <a:lnTo>
                  <a:pt x="308074" y="243780"/>
                </a:lnTo>
                <a:close/>
                <a:moveTo>
                  <a:pt x="314325" y="371475"/>
                </a:moveTo>
                <a:cubicBezTo>
                  <a:pt x="298519" y="371475"/>
                  <a:pt x="285750" y="384244"/>
                  <a:pt x="285750" y="400050"/>
                </a:cubicBezTo>
                <a:cubicBezTo>
                  <a:pt x="285750" y="415856"/>
                  <a:pt x="298519" y="428625"/>
                  <a:pt x="314325" y="428625"/>
                </a:cubicBezTo>
                <a:lnTo>
                  <a:pt x="371475" y="428625"/>
                </a:lnTo>
                <a:cubicBezTo>
                  <a:pt x="418802" y="428625"/>
                  <a:pt x="457200" y="390227"/>
                  <a:pt x="457200" y="342900"/>
                </a:cubicBezTo>
                <a:lnTo>
                  <a:pt x="457200" y="114300"/>
                </a:lnTo>
                <a:cubicBezTo>
                  <a:pt x="457200" y="66973"/>
                  <a:pt x="418802" y="28575"/>
                  <a:pt x="371475" y="28575"/>
                </a:cubicBezTo>
                <a:lnTo>
                  <a:pt x="314325" y="28575"/>
                </a:lnTo>
                <a:cubicBezTo>
                  <a:pt x="298519" y="28575"/>
                  <a:pt x="285750" y="41344"/>
                  <a:pt x="285750" y="57150"/>
                </a:cubicBezTo>
                <a:cubicBezTo>
                  <a:pt x="285750" y="72956"/>
                  <a:pt x="298519" y="85725"/>
                  <a:pt x="314325" y="85725"/>
                </a:cubicBez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342900"/>
                </a:lnTo>
                <a:cubicBezTo>
                  <a:pt x="400050" y="358706"/>
                  <a:pt x="387281" y="371475"/>
                  <a:pt x="371475" y="371475"/>
                </a:cubicBezTo>
                <a:lnTo>
                  <a:pt x="314325" y="371475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6" name="Text 13"/>
          <p:cNvSpPr/>
          <p:nvPr/>
        </p:nvSpPr>
        <p:spPr>
          <a:xfrm>
            <a:off x="6261100" y="3937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 login</a:t>
            </a:r>
            <a:endParaRPr lang="en-US" sz="20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762875" y="3200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C8B6A6"/>
          </a:solidFill>
        </p:spPr>
      </p:sp>
      <p:sp>
        <p:nvSpPr>
          <p:cNvPr id="18" name="Shape 15"/>
          <p:cNvSpPr/>
          <p:nvPr/>
        </p:nvSpPr>
        <p:spPr>
          <a:xfrm>
            <a:off x="8509000" y="2616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8B6A6">
              <a:alpha val="30196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8918575" y="2997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20" name="Text 17"/>
          <p:cNvSpPr/>
          <p:nvPr/>
        </p:nvSpPr>
        <p:spPr>
          <a:xfrm>
            <a:off x="8255662" y="39370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Set Session</a:t>
            </a:r>
            <a:endParaRPr lang="en-US" sz="20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9959975" y="3200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C8B6A6"/>
          </a:solidFill>
        </p:spPr>
      </p:sp>
      <p:sp>
        <p:nvSpPr>
          <p:cNvPr id="22" name="Shape 19"/>
          <p:cNvSpPr/>
          <p:nvPr/>
        </p:nvSpPr>
        <p:spPr>
          <a:xfrm>
            <a:off x="10706100" y="2616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8B6A6">
              <a:alpha val="30196"/>
            </a:srgbClr>
          </a:solidFill>
        </p:spPr>
      </p:sp>
      <p:sp>
        <p:nvSpPr>
          <p:cNvPr id="23" name="Shape 20"/>
          <p:cNvSpPr/>
          <p:nvPr/>
        </p:nvSpPr>
        <p:spPr>
          <a:xfrm>
            <a:off x="1102995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21444" y="114300"/>
                </a:moveTo>
                <a:cubicBezTo>
                  <a:pt x="121444" y="55159"/>
                  <a:pt x="169459" y="7144"/>
                  <a:pt x="228600" y="7144"/>
                </a:cubicBezTo>
                <a:cubicBezTo>
                  <a:pt x="287741" y="7144"/>
                  <a:pt x="335756" y="55159"/>
                  <a:pt x="335756" y="114300"/>
                </a:cubicBezTo>
                <a:cubicBezTo>
                  <a:pt x="335756" y="173441"/>
                  <a:pt x="287741" y="221456"/>
                  <a:pt x="228600" y="221456"/>
                </a:cubicBezTo>
                <a:cubicBezTo>
                  <a:pt x="169459" y="221456"/>
                  <a:pt x="121444" y="173441"/>
                  <a:pt x="121444" y="114300"/>
                </a:cubicBezTo>
                <a:close/>
                <a:moveTo>
                  <a:pt x="42863" y="430679"/>
                </a:moveTo>
                <a:cubicBezTo>
                  <a:pt x="42863" y="342721"/>
                  <a:pt x="114121" y="271463"/>
                  <a:pt x="202079" y="271463"/>
                </a:cubicBezTo>
                <a:lnTo>
                  <a:pt x="255121" y="271463"/>
                </a:lnTo>
                <a:cubicBezTo>
                  <a:pt x="343079" y="271463"/>
                  <a:pt x="414338" y="342721"/>
                  <a:pt x="414338" y="430679"/>
                </a:cubicBezTo>
                <a:cubicBezTo>
                  <a:pt x="414338" y="445324"/>
                  <a:pt x="402461" y="457200"/>
                  <a:pt x="387816" y="457200"/>
                </a:cubicBezTo>
                <a:lnTo>
                  <a:pt x="69384" y="457200"/>
                </a:lnTo>
                <a:cubicBezTo>
                  <a:pt x="54739" y="457200"/>
                  <a:pt x="42863" y="445324"/>
                  <a:pt x="42863" y="430679"/>
                </a:cubicBezTo>
                <a:close/>
                <a:moveTo>
                  <a:pt x="546854" y="118497"/>
                </a:moveTo>
                <a:lnTo>
                  <a:pt x="475417" y="232797"/>
                </a:lnTo>
                <a:cubicBezTo>
                  <a:pt x="471666" y="238780"/>
                  <a:pt x="465237" y="242530"/>
                  <a:pt x="458182" y="242888"/>
                </a:cubicBezTo>
                <a:cubicBezTo>
                  <a:pt x="451128" y="243245"/>
                  <a:pt x="444341" y="240030"/>
                  <a:pt x="440144" y="234315"/>
                </a:cubicBezTo>
                <a:lnTo>
                  <a:pt x="397282" y="177165"/>
                </a:lnTo>
                <a:cubicBezTo>
                  <a:pt x="390138" y="167700"/>
                  <a:pt x="392103" y="154305"/>
                  <a:pt x="401568" y="147161"/>
                </a:cubicBezTo>
                <a:cubicBezTo>
                  <a:pt x="411034" y="140017"/>
                  <a:pt x="424428" y="141982"/>
                  <a:pt x="431572" y="151448"/>
                </a:cubicBezTo>
                <a:lnTo>
                  <a:pt x="455682" y="183594"/>
                </a:lnTo>
                <a:lnTo>
                  <a:pt x="510510" y="95816"/>
                </a:lnTo>
                <a:cubicBezTo>
                  <a:pt x="516761" y="85814"/>
                  <a:pt x="529977" y="82689"/>
                  <a:pt x="540068" y="89029"/>
                </a:cubicBezTo>
                <a:cubicBezTo>
                  <a:pt x="550158" y="95369"/>
                  <a:pt x="553194" y="108496"/>
                  <a:pt x="546854" y="118586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24" name="Text 21"/>
          <p:cNvSpPr/>
          <p:nvPr/>
        </p:nvSpPr>
        <p:spPr>
          <a:xfrm>
            <a:off x="10465435" y="4089400"/>
            <a:ext cx="151066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000" dirty="0"/>
              <a:t>Go to the backend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Practical code</a:t>
            </a:r>
            <a:endParaRPr lang="en-US" altLang="zh-CN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7620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Project Directory Structure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0" y="1625600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Following Flask's default conventions, the structure is clear and requires no additional configuration.</a:t>
            </a:r>
            <a:endParaRPr lang="en-US" altLang="zh-CN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2387600"/>
            <a:ext cx="4171315" cy="3414395"/>
          </a:xfrm>
          <a:custGeom>
            <a:avLst/>
            <a:gdLst/>
            <a:ahLst/>
            <a:cxnLst/>
            <a:rect l="l" t="t" r="r" b="b"/>
            <a:pathLst>
              <a:path w="3759200" h="2247900">
                <a:moveTo>
                  <a:pt x="101605" y="0"/>
                </a:moveTo>
                <a:lnTo>
                  <a:pt x="3657595" y="0"/>
                </a:lnTo>
                <a:cubicBezTo>
                  <a:pt x="3713710" y="0"/>
                  <a:pt x="3759200" y="45490"/>
                  <a:pt x="3759200" y="101605"/>
                </a:cubicBezTo>
                <a:lnTo>
                  <a:pt x="3759200" y="2146295"/>
                </a:lnTo>
                <a:cubicBezTo>
                  <a:pt x="3759200" y="2202410"/>
                  <a:pt x="3713710" y="2247900"/>
                  <a:pt x="3657595" y="2247900"/>
                </a:cubicBezTo>
                <a:lnTo>
                  <a:pt x="101605" y="2247900"/>
                </a:lnTo>
                <a:cubicBezTo>
                  <a:pt x="45490" y="2247900"/>
                  <a:pt x="0" y="2202410"/>
                  <a:pt x="0" y="21462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57200" y="25908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/>
              <a:t>Project root directory</a:t>
            </a:r>
            <a:endParaRPr lang="en-US" altLang="zh-CN" sz="2800" dirty="0"/>
          </a:p>
        </p:txBody>
      </p:sp>
      <p:sp>
        <p:nvSpPr>
          <p:cNvPr id="7" name="Shape 4"/>
          <p:cNvSpPr/>
          <p:nvPr/>
        </p:nvSpPr>
        <p:spPr>
          <a:xfrm>
            <a:off x="375603" y="376153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2727" y="69627"/>
                </a:moveTo>
                <a:cubicBezTo>
                  <a:pt x="150053" y="58896"/>
                  <a:pt x="144983" y="50805"/>
                  <a:pt x="134183" y="50805"/>
                </a:cubicBezTo>
                <a:lnTo>
                  <a:pt x="120258" y="50805"/>
                </a:lnTo>
                <a:lnTo>
                  <a:pt x="120258" y="67265"/>
                </a:lnTo>
                <a:cubicBezTo>
                  <a:pt x="120258" y="80045"/>
                  <a:pt x="109423" y="90810"/>
                  <a:pt x="97061" y="90810"/>
                </a:cubicBezTo>
                <a:lnTo>
                  <a:pt x="59973" y="90810"/>
                </a:lnTo>
                <a:cubicBezTo>
                  <a:pt x="49833" y="90810"/>
                  <a:pt x="41429" y="99492"/>
                  <a:pt x="41429" y="109666"/>
                </a:cubicBezTo>
                <a:lnTo>
                  <a:pt x="41429" y="145018"/>
                </a:lnTo>
                <a:cubicBezTo>
                  <a:pt x="41429" y="155089"/>
                  <a:pt x="50180" y="160992"/>
                  <a:pt x="59973" y="163875"/>
                </a:cubicBezTo>
                <a:cubicBezTo>
                  <a:pt x="71710" y="167313"/>
                  <a:pt x="82996" y="167938"/>
                  <a:pt x="97061" y="163875"/>
                </a:cubicBezTo>
                <a:cubicBezTo>
                  <a:pt x="106402" y="161166"/>
                  <a:pt x="115605" y="155714"/>
                  <a:pt x="115605" y="145018"/>
                </a:cubicBezTo>
                <a:lnTo>
                  <a:pt x="115605" y="130884"/>
                </a:lnTo>
                <a:lnTo>
                  <a:pt x="78551" y="130884"/>
                </a:lnTo>
                <a:lnTo>
                  <a:pt x="78551" y="126162"/>
                </a:lnTo>
                <a:lnTo>
                  <a:pt x="134183" y="126162"/>
                </a:lnTo>
                <a:cubicBezTo>
                  <a:pt x="144983" y="126162"/>
                  <a:pt x="148977" y="118626"/>
                  <a:pt x="152727" y="107340"/>
                </a:cubicBezTo>
                <a:cubicBezTo>
                  <a:pt x="156617" y="95706"/>
                  <a:pt x="156443" y="84524"/>
                  <a:pt x="152727" y="69627"/>
                </a:cubicBezTo>
                <a:close/>
                <a:moveTo>
                  <a:pt x="99387" y="154429"/>
                </a:moveTo>
                <a:cubicBezTo>
                  <a:pt x="96744" y="154614"/>
                  <a:pt x="94219" y="153309"/>
                  <a:pt x="92841" y="151047"/>
                </a:cubicBezTo>
                <a:cubicBezTo>
                  <a:pt x="91463" y="148784"/>
                  <a:pt x="91463" y="145941"/>
                  <a:pt x="92841" y="143678"/>
                </a:cubicBezTo>
                <a:cubicBezTo>
                  <a:pt x="94219" y="141415"/>
                  <a:pt x="96744" y="140110"/>
                  <a:pt x="99387" y="140295"/>
                </a:cubicBezTo>
                <a:cubicBezTo>
                  <a:pt x="102030" y="140110"/>
                  <a:pt x="104556" y="141415"/>
                  <a:pt x="105934" y="143678"/>
                </a:cubicBezTo>
                <a:cubicBezTo>
                  <a:pt x="107312" y="145941"/>
                  <a:pt x="107312" y="148784"/>
                  <a:pt x="105934" y="151047"/>
                </a:cubicBezTo>
                <a:cubicBezTo>
                  <a:pt x="104556" y="153309"/>
                  <a:pt x="102030" y="154614"/>
                  <a:pt x="99387" y="154429"/>
                </a:cubicBezTo>
                <a:close/>
                <a:moveTo>
                  <a:pt x="58271" y="86157"/>
                </a:moveTo>
                <a:lnTo>
                  <a:pt x="95359" y="86157"/>
                </a:lnTo>
                <a:cubicBezTo>
                  <a:pt x="105673" y="86157"/>
                  <a:pt x="113903" y="77649"/>
                  <a:pt x="113903" y="67300"/>
                </a:cubicBezTo>
                <a:lnTo>
                  <a:pt x="113903" y="31914"/>
                </a:lnTo>
                <a:cubicBezTo>
                  <a:pt x="113903" y="21843"/>
                  <a:pt x="105430" y="14307"/>
                  <a:pt x="95359" y="12606"/>
                </a:cubicBezTo>
                <a:cubicBezTo>
                  <a:pt x="82927" y="10557"/>
                  <a:pt x="69418" y="10661"/>
                  <a:pt x="58271" y="12640"/>
                </a:cubicBezTo>
                <a:cubicBezTo>
                  <a:pt x="42575" y="15419"/>
                  <a:pt x="39727" y="21218"/>
                  <a:pt x="39727" y="31948"/>
                </a:cubicBezTo>
                <a:lnTo>
                  <a:pt x="39727" y="46082"/>
                </a:lnTo>
                <a:lnTo>
                  <a:pt x="76850" y="46082"/>
                </a:lnTo>
                <a:lnTo>
                  <a:pt x="76850" y="50805"/>
                </a:lnTo>
                <a:lnTo>
                  <a:pt x="25802" y="50805"/>
                </a:lnTo>
                <a:cubicBezTo>
                  <a:pt x="15002" y="50805"/>
                  <a:pt x="5556" y="57299"/>
                  <a:pt x="2604" y="69627"/>
                </a:cubicBezTo>
                <a:cubicBezTo>
                  <a:pt x="-799" y="83760"/>
                  <a:pt x="-938" y="92581"/>
                  <a:pt x="2604" y="107340"/>
                </a:cubicBezTo>
                <a:cubicBezTo>
                  <a:pt x="5244" y="118313"/>
                  <a:pt x="11529" y="126162"/>
                  <a:pt x="22329" y="126162"/>
                </a:cubicBezTo>
                <a:lnTo>
                  <a:pt x="35074" y="126162"/>
                </a:lnTo>
                <a:lnTo>
                  <a:pt x="35074" y="109215"/>
                </a:lnTo>
                <a:cubicBezTo>
                  <a:pt x="35074" y="96957"/>
                  <a:pt x="45665" y="86157"/>
                  <a:pt x="58271" y="86157"/>
                </a:cubicBezTo>
                <a:close/>
                <a:moveTo>
                  <a:pt x="55979" y="22468"/>
                </a:moveTo>
                <a:cubicBezTo>
                  <a:pt x="59889" y="22468"/>
                  <a:pt x="63063" y="25642"/>
                  <a:pt x="63063" y="29552"/>
                </a:cubicBezTo>
                <a:cubicBezTo>
                  <a:pt x="63063" y="33462"/>
                  <a:pt x="59889" y="36637"/>
                  <a:pt x="55979" y="36637"/>
                </a:cubicBezTo>
                <a:cubicBezTo>
                  <a:pt x="52069" y="36637"/>
                  <a:pt x="48895" y="33462"/>
                  <a:pt x="48895" y="29552"/>
                </a:cubicBezTo>
                <a:cubicBezTo>
                  <a:pt x="48895" y="25642"/>
                  <a:pt x="52069" y="22468"/>
                  <a:pt x="55979" y="22468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8" name="Text 5"/>
          <p:cNvSpPr/>
          <p:nvPr/>
        </p:nvSpPr>
        <p:spPr>
          <a:xfrm>
            <a:off x="660400" y="3578225"/>
            <a:ext cx="3022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app.py</a:t>
            </a: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altLang="zh-CN" sz="2400" dirty="0"/>
              <a:t>(Main Program)</a:t>
            </a:r>
            <a:endParaRPr lang="en-US" altLang="zh-CN" sz="2400" dirty="0"/>
          </a:p>
        </p:txBody>
      </p:sp>
      <p:sp>
        <p:nvSpPr>
          <p:cNvPr id="9" name="Shape 6"/>
          <p:cNvSpPr/>
          <p:nvPr/>
        </p:nvSpPr>
        <p:spPr>
          <a:xfrm>
            <a:off x="331470" y="416390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155575"/>
                </a:moveTo>
                <a:lnTo>
                  <a:pt x="155575" y="155575"/>
                </a:lnTo>
                <a:cubicBezTo>
                  <a:pt x="167833" y="155575"/>
                  <a:pt x="177800" y="145608"/>
                  <a:pt x="177800" y="133350"/>
                </a:cubicBezTo>
                <a:lnTo>
                  <a:pt x="177800" y="50006"/>
                </a:lnTo>
                <a:cubicBezTo>
                  <a:pt x="177800" y="37748"/>
                  <a:pt x="167833" y="27781"/>
                  <a:pt x="155575" y="27781"/>
                </a:cubicBezTo>
                <a:lnTo>
                  <a:pt x="103728" y="27781"/>
                </a:lnTo>
                <a:cubicBezTo>
                  <a:pt x="101332" y="27781"/>
                  <a:pt x="98971" y="27017"/>
                  <a:pt x="97061" y="25559"/>
                </a:cubicBezTo>
                <a:lnTo>
                  <a:pt x="83726" y="15558"/>
                </a:lnTo>
                <a:cubicBezTo>
                  <a:pt x="79871" y="12675"/>
                  <a:pt x="75183" y="11112"/>
                  <a:pt x="70391" y="11112"/>
                </a:cubicBezTo>
                <a:lnTo>
                  <a:pt x="22225" y="11112"/>
                </a:lnTo>
                <a:cubicBezTo>
                  <a:pt x="9967" y="11112"/>
                  <a:pt x="0" y="21079"/>
                  <a:pt x="0" y="33337"/>
                </a:cubicBezTo>
                <a:lnTo>
                  <a:pt x="0" y="133350"/>
                </a:lnTo>
                <a:cubicBezTo>
                  <a:pt x="0" y="145608"/>
                  <a:pt x="9967" y="155575"/>
                  <a:pt x="22225" y="1555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0" name="Text 7"/>
          <p:cNvSpPr/>
          <p:nvPr/>
        </p:nvSpPr>
        <p:spPr>
          <a:xfrm>
            <a:off x="660400" y="4074585"/>
            <a:ext cx="3022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static/</a:t>
            </a:r>
            <a:r>
              <a:rPr lang="en-US" altLang="zh-CN" sz="2800" dirty="0"/>
              <a:t> </a:t>
            </a:r>
            <a:r>
              <a:rPr lang="en-US" altLang="zh-CN" sz="2400" dirty="0"/>
              <a:t>(Static files)</a:t>
            </a:r>
            <a:endParaRPr lang="en-US" altLang="zh-CN" sz="2400" dirty="0"/>
          </a:p>
        </p:txBody>
      </p:sp>
      <p:sp>
        <p:nvSpPr>
          <p:cNvPr id="11" name="Shape 8"/>
          <p:cNvSpPr/>
          <p:nvPr/>
        </p:nvSpPr>
        <p:spPr>
          <a:xfrm>
            <a:off x="331470" y="456565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155575"/>
                </a:moveTo>
                <a:lnTo>
                  <a:pt x="155575" y="155575"/>
                </a:lnTo>
                <a:cubicBezTo>
                  <a:pt x="167833" y="155575"/>
                  <a:pt x="177800" y="145608"/>
                  <a:pt x="177800" y="133350"/>
                </a:cubicBezTo>
                <a:lnTo>
                  <a:pt x="177800" y="50006"/>
                </a:lnTo>
                <a:cubicBezTo>
                  <a:pt x="177800" y="37748"/>
                  <a:pt x="167833" y="27781"/>
                  <a:pt x="155575" y="27781"/>
                </a:cubicBezTo>
                <a:lnTo>
                  <a:pt x="103728" y="27781"/>
                </a:lnTo>
                <a:cubicBezTo>
                  <a:pt x="101332" y="27781"/>
                  <a:pt x="98971" y="27017"/>
                  <a:pt x="97061" y="25559"/>
                </a:cubicBezTo>
                <a:lnTo>
                  <a:pt x="83726" y="15558"/>
                </a:lnTo>
                <a:cubicBezTo>
                  <a:pt x="79871" y="12675"/>
                  <a:pt x="75183" y="11112"/>
                  <a:pt x="70391" y="11112"/>
                </a:cubicBezTo>
                <a:lnTo>
                  <a:pt x="22225" y="11112"/>
                </a:lnTo>
                <a:cubicBezTo>
                  <a:pt x="9967" y="11112"/>
                  <a:pt x="0" y="21079"/>
                  <a:pt x="0" y="33337"/>
                </a:cubicBezTo>
                <a:lnTo>
                  <a:pt x="0" y="133350"/>
                </a:lnTo>
                <a:cubicBezTo>
                  <a:pt x="0" y="145608"/>
                  <a:pt x="9967" y="155575"/>
                  <a:pt x="22225" y="1555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2" name="Text 9"/>
          <p:cNvSpPr/>
          <p:nvPr/>
        </p:nvSpPr>
        <p:spPr>
          <a:xfrm>
            <a:off x="660400" y="4476750"/>
            <a:ext cx="3657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templates/</a:t>
            </a: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altLang="zh-CN" sz="2400" dirty="0"/>
              <a:t>(Template File)</a:t>
            </a:r>
            <a:endParaRPr lang="en-US" altLang="zh-CN" sz="2400" dirty="0"/>
          </a:p>
        </p:txBody>
      </p:sp>
      <p:sp>
        <p:nvSpPr>
          <p:cNvPr id="13" name="Shape 10"/>
          <p:cNvSpPr/>
          <p:nvPr/>
        </p:nvSpPr>
        <p:spPr>
          <a:xfrm>
            <a:off x="375920" y="4967395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41672" y="88900"/>
                </a:moveTo>
                <a:cubicBezTo>
                  <a:pt x="37053" y="88900"/>
                  <a:pt x="33337" y="92616"/>
                  <a:pt x="33337" y="97234"/>
                </a:cubicBezTo>
                <a:cubicBezTo>
                  <a:pt x="33337" y="101853"/>
                  <a:pt x="37053" y="105569"/>
                  <a:pt x="41672" y="105569"/>
                </a:cubicBezTo>
                <a:lnTo>
                  <a:pt x="91678" y="105569"/>
                </a:lnTo>
                <a:cubicBezTo>
                  <a:pt x="96297" y="105569"/>
                  <a:pt x="100013" y="101853"/>
                  <a:pt x="100013" y="97234"/>
                </a:cubicBezTo>
                <a:cubicBezTo>
                  <a:pt x="100013" y="92616"/>
                  <a:pt x="96297" y="88900"/>
                  <a:pt x="91678" y="88900"/>
                </a:cubicBezTo>
                <a:lnTo>
                  <a:pt x="41672" y="88900"/>
                </a:lnTo>
                <a:close/>
                <a:moveTo>
                  <a:pt x="41672" y="122238"/>
                </a:moveTo>
                <a:cubicBezTo>
                  <a:pt x="37053" y="122238"/>
                  <a:pt x="33337" y="125953"/>
                  <a:pt x="33337" y="130572"/>
                </a:cubicBezTo>
                <a:cubicBezTo>
                  <a:pt x="33337" y="135191"/>
                  <a:pt x="37053" y="138906"/>
                  <a:pt x="41672" y="138906"/>
                </a:cubicBezTo>
                <a:lnTo>
                  <a:pt x="91678" y="138906"/>
                </a:lnTo>
                <a:cubicBezTo>
                  <a:pt x="96297" y="138906"/>
                  <a:pt x="100013" y="135191"/>
                  <a:pt x="100013" y="130572"/>
                </a:cubicBezTo>
                <a:cubicBezTo>
                  <a:pt x="100013" y="125953"/>
                  <a:pt x="96297" y="122238"/>
                  <a:pt x="91678" y="122238"/>
                </a:cubicBezTo>
                <a:lnTo>
                  <a:pt x="41672" y="122238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4" name="Text 11"/>
          <p:cNvSpPr/>
          <p:nvPr/>
        </p:nvSpPr>
        <p:spPr>
          <a:xfrm>
            <a:off x="660400" y="4735195"/>
            <a:ext cx="3816350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requirements.txt</a:t>
            </a:r>
            <a:r>
              <a:rPr lang="en-US" sz="20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altLang="zh-CN" sz="2400" dirty="0"/>
              <a:t>(Dependency)</a:t>
            </a:r>
            <a:endParaRPr lang="en-US" altLang="zh-CN" sz="2400" dirty="0"/>
          </a:p>
        </p:txBody>
      </p:sp>
      <p:sp>
        <p:nvSpPr>
          <p:cNvPr id="15" name="Shape 12"/>
          <p:cNvSpPr/>
          <p:nvPr/>
        </p:nvSpPr>
        <p:spPr>
          <a:xfrm>
            <a:off x="5077460" y="2387600"/>
            <a:ext cx="6720840" cy="3744595"/>
          </a:xfrm>
          <a:custGeom>
            <a:avLst/>
            <a:gdLst/>
            <a:ahLst/>
            <a:cxnLst/>
            <a:rect l="l" t="t" r="r" b="b"/>
            <a:pathLst>
              <a:path w="7518400" h="3403600">
                <a:moveTo>
                  <a:pt x="101597" y="0"/>
                </a:moveTo>
                <a:lnTo>
                  <a:pt x="7416803" y="0"/>
                </a:lnTo>
                <a:cubicBezTo>
                  <a:pt x="7472913" y="0"/>
                  <a:pt x="7518400" y="45487"/>
                  <a:pt x="7518400" y="101597"/>
                </a:cubicBezTo>
                <a:lnTo>
                  <a:pt x="7518400" y="3302003"/>
                </a:lnTo>
                <a:cubicBezTo>
                  <a:pt x="7518400" y="3358113"/>
                  <a:pt x="7472913" y="3403600"/>
                  <a:pt x="7416803" y="3403600"/>
                </a:cubicBezTo>
                <a:lnTo>
                  <a:pt x="101597" y="3403600"/>
                </a:lnTo>
                <a:cubicBezTo>
                  <a:pt x="45487" y="3403600"/>
                  <a:pt x="0" y="3358113"/>
                  <a:pt x="0" y="33020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16" name="Text 13"/>
          <p:cNvSpPr/>
          <p:nvPr/>
        </p:nvSpPr>
        <p:spPr>
          <a:xfrm>
            <a:off x="5248222" y="2476500"/>
            <a:ext cx="7620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Tree</a:t>
            </a:r>
            <a:endParaRPr lang="en-US" sz="2800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280660" y="2946400"/>
            <a:ext cx="2466975" cy="31756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my_flask_app/ ├── app.py ├── static/ │ └── style.css ├── templates/ │ ├── index.html │ ├── login.html │ ├── admin.html │ └── success.html └── requirements.txt</a:t>
            </a:r>
            <a:endParaRPr lang="en-US" sz="2000" dirty="0">
              <a:solidFill>
                <a:srgbClr val="FFFFFF">
                  <a:alpha val="90196"/>
                </a:srgb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545" y="2398395"/>
            <a:ext cx="255524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29591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22985"/>
            <a:ext cx="12192000" cy="8902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/>
              <a:t>Practical Application: Data Flow for Student Sign-In Page</a:t>
            </a:r>
            <a:endParaRPr lang="en-US" altLang="zh-CN" sz="4000" dirty="0"/>
          </a:p>
        </p:txBody>
      </p:sp>
      <p:sp>
        <p:nvSpPr>
          <p:cNvPr id="4" name="Text 1"/>
          <p:cNvSpPr/>
          <p:nvPr/>
        </p:nvSpPr>
        <p:spPr>
          <a:xfrm>
            <a:off x="0" y="1909445"/>
            <a:ext cx="12192000" cy="7658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800" dirty="0"/>
              <a:t>From form submission to list display, a complete data processing cycle.</a:t>
            </a:r>
            <a:endParaRPr lang="en-US" altLang="zh-CN" sz="2800" dirty="0"/>
          </a:p>
        </p:txBody>
      </p:sp>
      <p:sp>
        <p:nvSpPr>
          <p:cNvPr id="5" name="Shape 2"/>
          <p:cNvSpPr/>
          <p:nvPr/>
        </p:nvSpPr>
        <p:spPr>
          <a:xfrm>
            <a:off x="1379114" y="3215856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42875" y="304800"/>
                </a:moveTo>
                <a:cubicBezTo>
                  <a:pt x="127040" y="304800"/>
                  <a:pt x="114300" y="317540"/>
                  <a:pt x="114300" y="333375"/>
                </a:cubicBezTo>
                <a:cubicBezTo>
                  <a:pt x="114300" y="349210"/>
                  <a:pt x="127040" y="361950"/>
                  <a:pt x="142875" y="361950"/>
                </a:cubicBezTo>
                <a:lnTo>
                  <a:pt x="314325" y="361950"/>
                </a:lnTo>
                <a:cubicBezTo>
                  <a:pt x="330160" y="361950"/>
                  <a:pt x="342900" y="349210"/>
                  <a:pt x="342900" y="333375"/>
                </a:cubicBezTo>
                <a:cubicBezTo>
                  <a:pt x="342900" y="317540"/>
                  <a:pt x="330160" y="304800"/>
                  <a:pt x="314325" y="304800"/>
                </a:cubicBezTo>
                <a:lnTo>
                  <a:pt x="142875" y="304800"/>
                </a:lnTo>
                <a:close/>
                <a:moveTo>
                  <a:pt x="142875" y="419100"/>
                </a:moveTo>
                <a:cubicBezTo>
                  <a:pt x="127040" y="419100"/>
                  <a:pt x="114300" y="431840"/>
                  <a:pt x="114300" y="447675"/>
                </a:cubicBezTo>
                <a:cubicBezTo>
                  <a:pt x="114300" y="463510"/>
                  <a:pt x="127040" y="476250"/>
                  <a:pt x="142875" y="476250"/>
                </a:cubicBezTo>
                <a:lnTo>
                  <a:pt x="314325" y="476250"/>
                </a:lnTo>
                <a:cubicBezTo>
                  <a:pt x="330160" y="476250"/>
                  <a:pt x="342900" y="463510"/>
                  <a:pt x="342900" y="447675"/>
                </a:cubicBezTo>
                <a:cubicBezTo>
                  <a:pt x="342900" y="431840"/>
                  <a:pt x="330160" y="419100"/>
                  <a:pt x="314325" y="419100"/>
                </a:cubicBezTo>
                <a:lnTo>
                  <a:pt x="142875" y="419100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6" name="Text 3"/>
          <p:cNvSpPr/>
          <p:nvPr/>
        </p:nvSpPr>
        <p:spPr>
          <a:xfrm>
            <a:off x="254000" y="4365625"/>
            <a:ext cx="2778760" cy="10890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1. Form Submission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POST request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endParaRPr lang="en-US" altLang="zh-CN" sz="2400" dirty="0"/>
          </a:p>
        </p:txBody>
      </p:sp>
      <p:sp>
        <p:nvSpPr>
          <p:cNvPr id="8" name="Shape 5"/>
          <p:cNvSpPr/>
          <p:nvPr/>
        </p:nvSpPr>
        <p:spPr>
          <a:xfrm>
            <a:off x="2712641" y="3640671"/>
            <a:ext cx="749300" cy="0"/>
          </a:xfrm>
          <a:prstGeom prst="line">
            <a:avLst/>
          </a:prstGeom>
          <a:noFill/>
          <a:ln w="25400">
            <a:solidFill>
              <a:srgbClr val="C8B6A6"/>
            </a:solidFill>
            <a:prstDash val="dash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338241" y="3215856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0" name="Text 7"/>
          <p:cNvSpPr/>
          <p:nvPr/>
        </p:nvSpPr>
        <p:spPr>
          <a:xfrm>
            <a:off x="3336290" y="4497070"/>
            <a:ext cx="3110865" cy="826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2. Backend Processing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Update Dictionary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endParaRPr lang="en-US" altLang="zh-CN" sz="2400" dirty="0"/>
          </a:p>
        </p:txBody>
      </p:sp>
      <p:sp>
        <p:nvSpPr>
          <p:cNvPr id="12" name="Shape 9"/>
          <p:cNvSpPr/>
          <p:nvPr/>
        </p:nvSpPr>
        <p:spPr>
          <a:xfrm>
            <a:off x="5849567" y="3640671"/>
            <a:ext cx="749300" cy="0"/>
          </a:xfrm>
          <a:prstGeom prst="line">
            <a:avLst/>
          </a:prstGeom>
          <a:noFill/>
          <a:ln w="25400">
            <a:solidFill>
              <a:srgbClr val="C8B6A6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7358328" y="321585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71619" y="228600"/>
                </a:moveTo>
                <a:lnTo>
                  <a:pt x="581025" y="228600"/>
                </a:lnTo>
                <a:cubicBezTo>
                  <a:pt x="596860" y="228600"/>
                  <a:pt x="609600" y="215860"/>
                  <a:pt x="609600" y="200025"/>
                </a:cubicBezTo>
                <a:lnTo>
                  <a:pt x="609600" y="28575"/>
                </a:lnTo>
                <a:cubicBezTo>
                  <a:pt x="609600" y="17026"/>
                  <a:pt x="602694" y="6548"/>
                  <a:pt x="591979" y="2143"/>
                </a:cubicBezTo>
                <a:cubicBezTo>
                  <a:pt x="581263" y="-2262"/>
                  <a:pt x="569000" y="238"/>
                  <a:pt x="560784" y="8334"/>
                </a:cubicBezTo>
                <a:lnTo>
                  <a:pt x="499229" y="70009"/>
                </a:lnTo>
                <a:cubicBezTo>
                  <a:pt x="446484" y="26313"/>
                  <a:pt x="378619" y="0"/>
                  <a:pt x="304800" y="0"/>
                </a:cubicBezTo>
                <a:cubicBezTo>
                  <a:pt x="151209" y="0"/>
                  <a:pt x="24170" y="113586"/>
                  <a:pt x="3096" y="261342"/>
                </a:cubicBezTo>
                <a:cubicBezTo>
                  <a:pt x="119" y="282178"/>
                  <a:pt x="14526" y="301466"/>
                  <a:pt x="35362" y="304443"/>
                </a:cubicBezTo>
                <a:cubicBezTo>
                  <a:pt x="56198" y="307419"/>
                  <a:pt x="75486" y="292894"/>
                  <a:pt x="78462" y="272177"/>
                </a:cubicBezTo>
                <a:cubicBezTo>
                  <a:pt x="94298" y="161330"/>
                  <a:pt x="189667" y="76200"/>
                  <a:pt x="304800" y="76200"/>
                </a:cubicBezTo>
                <a:cubicBezTo>
                  <a:pt x="357664" y="76200"/>
                  <a:pt x="406241" y="94059"/>
                  <a:pt x="444937" y="124182"/>
                </a:cubicBezTo>
                <a:lnTo>
                  <a:pt x="389334" y="179784"/>
                </a:lnTo>
                <a:cubicBezTo>
                  <a:pt x="381119" y="188000"/>
                  <a:pt x="378738" y="200263"/>
                  <a:pt x="383143" y="210979"/>
                </a:cubicBezTo>
                <a:cubicBezTo>
                  <a:pt x="387548" y="221694"/>
                  <a:pt x="398026" y="228600"/>
                  <a:pt x="409575" y="228600"/>
                </a:cubicBezTo>
                <a:lnTo>
                  <a:pt x="571619" y="228600"/>
                </a:lnTo>
                <a:close/>
                <a:moveTo>
                  <a:pt x="606623" y="348258"/>
                </a:moveTo>
                <a:cubicBezTo>
                  <a:pt x="609600" y="327422"/>
                  <a:pt x="595074" y="308134"/>
                  <a:pt x="574357" y="305157"/>
                </a:cubicBezTo>
                <a:cubicBezTo>
                  <a:pt x="553641" y="302181"/>
                  <a:pt x="534233" y="316706"/>
                  <a:pt x="531257" y="337423"/>
                </a:cubicBezTo>
                <a:cubicBezTo>
                  <a:pt x="515422" y="448151"/>
                  <a:pt x="420053" y="533281"/>
                  <a:pt x="304919" y="533281"/>
                </a:cubicBezTo>
                <a:cubicBezTo>
                  <a:pt x="252055" y="533281"/>
                  <a:pt x="203478" y="515422"/>
                  <a:pt x="164783" y="485299"/>
                </a:cubicBezTo>
                <a:lnTo>
                  <a:pt x="220266" y="429816"/>
                </a:lnTo>
                <a:cubicBezTo>
                  <a:pt x="228481" y="421600"/>
                  <a:pt x="230862" y="409337"/>
                  <a:pt x="226457" y="398621"/>
                </a:cubicBezTo>
                <a:cubicBezTo>
                  <a:pt x="222052" y="387906"/>
                  <a:pt x="211574" y="381000"/>
                  <a:pt x="200025" y="381000"/>
                </a:cubicBezTo>
                <a:lnTo>
                  <a:pt x="28575" y="381000"/>
                </a:lnTo>
                <a:cubicBezTo>
                  <a:pt x="12740" y="381000"/>
                  <a:pt x="0" y="393740"/>
                  <a:pt x="0" y="409575"/>
                </a:cubicBezTo>
                <a:lnTo>
                  <a:pt x="0" y="581025"/>
                </a:lnTo>
                <a:cubicBezTo>
                  <a:pt x="0" y="592574"/>
                  <a:pt x="6906" y="603052"/>
                  <a:pt x="17621" y="607457"/>
                </a:cubicBezTo>
                <a:cubicBezTo>
                  <a:pt x="28337" y="611862"/>
                  <a:pt x="40600" y="609362"/>
                  <a:pt x="48816" y="601266"/>
                </a:cubicBezTo>
                <a:lnTo>
                  <a:pt x="110490" y="539591"/>
                </a:lnTo>
                <a:cubicBezTo>
                  <a:pt x="163116" y="583287"/>
                  <a:pt x="230981" y="609600"/>
                  <a:pt x="304800" y="609600"/>
                </a:cubicBezTo>
                <a:cubicBezTo>
                  <a:pt x="458391" y="609600"/>
                  <a:pt x="585430" y="496014"/>
                  <a:pt x="606504" y="348258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4" name="Text 11"/>
          <p:cNvSpPr/>
          <p:nvPr/>
        </p:nvSpPr>
        <p:spPr>
          <a:xfrm>
            <a:off x="6447155" y="4251960"/>
            <a:ext cx="2622550" cy="1316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3. Page reload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Rendering Template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endParaRPr lang="en-US" altLang="zh-CN" sz="2400" dirty="0"/>
          </a:p>
        </p:txBody>
      </p:sp>
      <p:sp>
        <p:nvSpPr>
          <p:cNvPr id="15" name="Text 12"/>
          <p:cNvSpPr/>
          <p:nvPr/>
        </p:nvSpPr>
        <p:spPr>
          <a:xfrm>
            <a:off x="6823299" y="3793122"/>
            <a:ext cx="1832955" cy="2540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endParaRPr lang="en-US" altLang="zh-CN" sz="1600" dirty="0"/>
          </a:p>
        </p:txBody>
      </p:sp>
      <p:sp>
        <p:nvSpPr>
          <p:cNvPr id="16" name="Shape 13"/>
          <p:cNvSpPr/>
          <p:nvPr/>
        </p:nvSpPr>
        <p:spPr>
          <a:xfrm>
            <a:off x="8727414" y="3640671"/>
            <a:ext cx="749300" cy="0"/>
          </a:xfrm>
          <a:prstGeom prst="line">
            <a:avLst/>
          </a:prstGeom>
          <a:noFill/>
          <a:ln w="25400">
            <a:solidFill>
              <a:srgbClr val="C8B6A6"/>
            </a:solidFill>
            <a:prstDash val="dash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0236174" y="3215856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8" name="Text 15"/>
          <p:cNvSpPr/>
          <p:nvPr/>
        </p:nvSpPr>
        <p:spPr>
          <a:xfrm>
            <a:off x="9277350" y="4222115"/>
            <a:ext cx="2679700" cy="1346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4. List of Exhibitors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Rotating Display</a:t>
            </a:r>
            <a:endParaRPr lang="en-US" altLang="zh-CN" sz="2400" dirty="0"/>
          </a:p>
          <a:p>
            <a:pPr marL="0" indent="0" algn="ctr">
              <a:lnSpc>
                <a:spcPct val="130000"/>
              </a:lnSpc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0495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200" dirty="0"/>
              <a:t>Student Sign-In Page</a:t>
            </a:r>
            <a:endParaRPr lang="en-US" altLang="zh-CN" sz="3200" dirty="0"/>
          </a:p>
        </p:txBody>
      </p:sp>
      <p:sp>
        <p:nvSpPr>
          <p:cNvPr id="4" name="Text 1"/>
          <p:cNvSpPr/>
          <p:nvPr/>
        </p:nvSpPr>
        <p:spPr>
          <a:xfrm>
            <a:off x="0" y="1625600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910" y="607695"/>
            <a:ext cx="5842635" cy="2247900"/>
          </a:xfrm>
          <a:custGeom>
            <a:avLst/>
            <a:gdLst/>
            <a:ahLst/>
            <a:cxnLst/>
            <a:rect l="l" t="t" r="r" b="b"/>
            <a:pathLst>
              <a:path w="3759200" h="2247900">
                <a:moveTo>
                  <a:pt x="101605" y="0"/>
                </a:moveTo>
                <a:lnTo>
                  <a:pt x="3657595" y="0"/>
                </a:lnTo>
                <a:cubicBezTo>
                  <a:pt x="3713710" y="0"/>
                  <a:pt x="3759200" y="45490"/>
                  <a:pt x="3759200" y="101605"/>
                </a:cubicBezTo>
                <a:lnTo>
                  <a:pt x="3759200" y="2146295"/>
                </a:lnTo>
                <a:cubicBezTo>
                  <a:pt x="3759200" y="2202410"/>
                  <a:pt x="3713710" y="2247900"/>
                  <a:pt x="3657595" y="2247900"/>
                </a:cubicBezTo>
                <a:lnTo>
                  <a:pt x="101605" y="2247900"/>
                </a:lnTo>
                <a:cubicBezTo>
                  <a:pt x="45490" y="2247900"/>
                  <a:pt x="0" y="2202410"/>
                  <a:pt x="0" y="21462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2113280" y="780415"/>
            <a:ext cx="150558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/>
              <a:t>Core Logic</a:t>
            </a:r>
            <a:endParaRPr lang="en-US" altLang="zh-CN" sz="2400" dirty="0"/>
          </a:p>
        </p:txBody>
      </p:sp>
      <p:sp>
        <p:nvSpPr>
          <p:cNvPr id="7" name="Shape 4"/>
          <p:cNvSpPr/>
          <p:nvPr/>
        </p:nvSpPr>
        <p:spPr>
          <a:xfrm>
            <a:off x="60643" y="78973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2727" y="69627"/>
                </a:moveTo>
                <a:cubicBezTo>
                  <a:pt x="150053" y="58896"/>
                  <a:pt x="144983" y="50805"/>
                  <a:pt x="134183" y="50805"/>
                </a:cubicBezTo>
                <a:lnTo>
                  <a:pt x="120258" y="50805"/>
                </a:lnTo>
                <a:lnTo>
                  <a:pt x="120258" y="67265"/>
                </a:lnTo>
                <a:cubicBezTo>
                  <a:pt x="120258" y="80045"/>
                  <a:pt x="109423" y="90810"/>
                  <a:pt x="97061" y="90810"/>
                </a:cubicBezTo>
                <a:lnTo>
                  <a:pt x="59973" y="90810"/>
                </a:lnTo>
                <a:cubicBezTo>
                  <a:pt x="49833" y="90810"/>
                  <a:pt x="41429" y="99492"/>
                  <a:pt x="41429" y="109666"/>
                </a:cubicBezTo>
                <a:lnTo>
                  <a:pt x="41429" y="145018"/>
                </a:lnTo>
                <a:cubicBezTo>
                  <a:pt x="41429" y="155089"/>
                  <a:pt x="50180" y="160992"/>
                  <a:pt x="59973" y="163875"/>
                </a:cubicBezTo>
                <a:cubicBezTo>
                  <a:pt x="71710" y="167313"/>
                  <a:pt x="82996" y="167938"/>
                  <a:pt x="97061" y="163875"/>
                </a:cubicBezTo>
                <a:cubicBezTo>
                  <a:pt x="106402" y="161166"/>
                  <a:pt x="115605" y="155714"/>
                  <a:pt x="115605" y="145018"/>
                </a:cubicBezTo>
                <a:lnTo>
                  <a:pt x="115605" y="130884"/>
                </a:lnTo>
                <a:lnTo>
                  <a:pt x="78551" y="130884"/>
                </a:lnTo>
                <a:lnTo>
                  <a:pt x="78551" y="126162"/>
                </a:lnTo>
                <a:lnTo>
                  <a:pt x="134183" y="126162"/>
                </a:lnTo>
                <a:cubicBezTo>
                  <a:pt x="144983" y="126162"/>
                  <a:pt x="148977" y="118626"/>
                  <a:pt x="152727" y="107340"/>
                </a:cubicBezTo>
                <a:cubicBezTo>
                  <a:pt x="156617" y="95706"/>
                  <a:pt x="156443" y="84524"/>
                  <a:pt x="152727" y="69627"/>
                </a:cubicBezTo>
                <a:close/>
                <a:moveTo>
                  <a:pt x="99387" y="154429"/>
                </a:moveTo>
                <a:cubicBezTo>
                  <a:pt x="96744" y="154614"/>
                  <a:pt x="94219" y="153309"/>
                  <a:pt x="92841" y="151047"/>
                </a:cubicBezTo>
                <a:cubicBezTo>
                  <a:pt x="91463" y="148784"/>
                  <a:pt x="91463" y="145941"/>
                  <a:pt x="92841" y="143678"/>
                </a:cubicBezTo>
                <a:cubicBezTo>
                  <a:pt x="94219" y="141415"/>
                  <a:pt x="96744" y="140110"/>
                  <a:pt x="99387" y="140295"/>
                </a:cubicBezTo>
                <a:cubicBezTo>
                  <a:pt x="102030" y="140110"/>
                  <a:pt x="104556" y="141415"/>
                  <a:pt x="105934" y="143678"/>
                </a:cubicBezTo>
                <a:cubicBezTo>
                  <a:pt x="107312" y="145941"/>
                  <a:pt x="107312" y="148784"/>
                  <a:pt x="105934" y="151047"/>
                </a:cubicBezTo>
                <a:cubicBezTo>
                  <a:pt x="104556" y="153309"/>
                  <a:pt x="102030" y="154614"/>
                  <a:pt x="99387" y="154429"/>
                </a:cubicBezTo>
                <a:close/>
                <a:moveTo>
                  <a:pt x="58271" y="86157"/>
                </a:moveTo>
                <a:lnTo>
                  <a:pt x="95359" y="86157"/>
                </a:lnTo>
                <a:cubicBezTo>
                  <a:pt x="105673" y="86157"/>
                  <a:pt x="113903" y="77649"/>
                  <a:pt x="113903" y="67300"/>
                </a:cubicBezTo>
                <a:lnTo>
                  <a:pt x="113903" y="31914"/>
                </a:lnTo>
                <a:cubicBezTo>
                  <a:pt x="113903" y="21843"/>
                  <a:pt x="105430" y="14307"/>
                  <a:pt x="95359" y="12606"/>
                </a:cubicBezTo>
                <a:cubicBezTo>
                  <a:pt x="82927" y="10557"/>
                  <a:pt x="69418" y="10661"/>
                  <a:pt x="58271" y="12640"/>
                </a:cubicBezTo>
                <a:cubicBezTo>
                  <a:pt x="42575" y="15419"/>
                  <a:pt x="39727" y="21218"/>
                  <a:pt x="39727" y="31948"/>
                </a:cubicBezTo>
                <a:lnTo>
                  <a:pt x="39727" y="46082"/>
                </a:lnTo>
                <a:lnTo>
                  <a:pt x="76850" y="46082"/>
                </a:lnTo>
                <a:lnTo>
                  <a:pt x="76850" y="50805"/>
                </a:lnTo>
                <a:lnTo>
                  <a:pt x="25802" y="50805"/>
                </a:lnTo>
                <a:cubicBezTo>
                  <a:pt x="15002" y="50805"/>
                  <a:pt x="5556" y="57299"/>
                  <a:pt x="2604" y="69627"/>
                </a:cubicBezTo>
                <a:cubicBezTo>
                  <a:pt x="-799" y="83760"/>
                  <a:pt x="-938" y="92581"/>
                  <a:pt x="2604" y="107340"/>
                </a:cubicBezTo>
                <a:cubicBezTo>
                  <a:pt x="5244" y="118313"/>
                  <a:pt x="11529" y="126162"/>
                  <a:pt x="22329" y="126162"/>
                </a:cubicBezTo>
                <a:lnTo>
                  <a:pt x="35074" y="126162"/>
                </a:lnTo>
                <a:lnTo>
                  <a:pt x="35074" y="109215"/>
                </a:lnTo>
                <a:cubicBezTo>
                  <a:pt x="35074" y="96957"/>
                  <a:pt x="45665" y="86157"/>
                  <a:pt x="58271" y="86157"/>
                </a:cubicBezTo>
                <a:close/>
                <a:moveTo>
                  <a:pt x="55979" y="22468"/>
                </a:moveTo>
                <a:cubicBezTo>
                  <a:pt x="59889" y="22468"/>
                  <a:pt x="63063" y="25642"/>
                  <a:pt x="63063" y="29552"/>
                </a:cubicBezTo>
                <a:cubicBezTo>
                  <a:pt x="63063" y="33462"/>
                  <a:pt x="59889" y="36637"/>
                  <a:pt x="55979" y="36637"/>
                </a:cubicBezTo>
                <a:cubicBezTo>
                  <a:pt x="52069" y="36637"/>
                  <a:pt x="48895" y="33462"/>
                  <a:pt x="48895" y="29552"/>
                </a:cubicBezTo>
                <a:cubicBezTo>
                  <a:pt x="48895" y="25642"/>
                  <a:pt x="52069" y="22468"/>
                  <a:pt x="55979" y="22468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8" name="Text 5"/>
          <p:cNvSpPr/>
          <p:nvPr/>
        </p:nvSpPr>
        <p:spPr>
          <a:xfrm>
            <a:off x="787400" y="3048000"/>
            <a:ext cx="3022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960" y="317584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155575"/>
                </a:moveTo>
                <a:lnTo>
                  <a:pt x="155575" y="155575"/>
                </a:lnTo>
                <a:cubicBezTo>
                  <a:pt x="167833" y="155575"/>
                  <a:pt x="177800" y="145608"/>
                  <a:pt x="177800" y="133350"/>
                </a:cubicBezTo>
                <a:lnTo>
                  <a:pt x="177800" y="50006"/>
                </a:lnTo>
                <a:cubicBezTo>
                  <a:pt x="177800" y="37748"/>
                  <a:pt x="167833" y="27781"/>
                  <a:pt x="155575" y="27781"/>
                </a:cubicBezTo>
                <a:lnTo>
                  <a:pt x="103728" y="27781"/>
                </a:lnTo>
                <a:cubicBezTo>
                  <a:pt x="101332" y="27781"/>
                  <a:pt x="98971" y="27017"/>
                  <a:pt x="97061" y="25559"/>
                </a:cubicBezTo>
                <a:lnTo>
                  <a:pt x="83726" y="15558"/>
                </a:lnTo>
                <a:cubicBezTo>
                  <a:pt x="79871" y="12675"/>
                  <a:pt x="75183" y="11112"/>
                  <a:pt x="70391" y="11112"/>
                </a:cubicBezTo>
                <a:lnTo>
                  <a:pt x="22225" y="11112"/>
                </a:lnTo>
                <a:cubicBezTo>
                  <a:pt x="9967" y="11112"/>
                  <a:pt x="0" y="21079"/>
                  <a:pt x="0" y="33337"/>
                </a:cubicBezTo>
                <a:lnTo>
                  <a:pt x="0" y="133350"/>
                </a:lnTo>
                <a:cubicBezTo>
                  <a:pt x="0" y="145608"/>
                  <a:pt x="9967" y="155575"/>
                  <a:pt x="22225" y="1555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1" name="Shape 8"/>
          <p:cNvSpPr/>
          <p:nvPr/>
        </p:nvSpPr>
        <p:spPr>
          <a:xfrm>
            <a:off x="60960" y="398589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155575"/>
                </a:moveTo>
                <a:lnTo>
                  <a:pt x="155575" y="155575"/>
                </a:lnTo>
                <a:cubicBezTo>
                  <a:pt x="167833" y="155575"/>
                  <a:pt x="177800" y="145608"/>
                  <a:pt x="177800" y="133350"/>
                </a:cubicBezTo>
                <a:lnTo>
                  <a:pt x="177800" y="50006"/>
                </a:lnTo>
                <a:cubicBezTo>
                  <a:pt x="177800" y="37748"/>
                  <a:pt x="167833" y="27781"/>
                  <a:pt x="155575" y="27781"/>
                </a:cubicBezTo>
                <a:lnTo>
                  <a:pt x="103728" y="27781"/>
                </a:lnTo>
                <a:cubicBezTo>
                  <a:pt x="101332" y="27781"/>
                  <a:pt x="98971" y="27017"/>
                  <a:pt x="97061" y="25559"/>
                </a:cubicBezTo>
                <a:lnTo>
                  <a:pt x="83726" y="15558"/>
                </a:lnTo>
                <a:cubicBezTo>
                  <a:pt x="79871" y="12675"/>
                  <a:pt x="75183" y="11112"/>
                  <a:pt x="70391" y="11112"/>
                </a:cubicBezTo>
                <a:lnTo>
                  <a:pt x="22225" y="11112"/>
                </a:lnTo>
                <a:cubicBezTo>
                  <a:pt x="9967" y="11112"/>
                  <a:pt x="0" y="21079"/>
                  <a:pt x="0" y="33337"/>
                </a:cubicBezTo>
                <a:lnTo>
                  <a:pt x="0" y="133350"/>
                </a:lnTo>
                <a:cubicBezTo>
                  <a:pt x="0" y="145608"/>
                  <a:pt x="9967" y="155575"/>
                  <a:pt x="22225" y="1555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2" name="Text 9"/>
          <p:cNvSpPr/>
          <p:nvPr/>
        </p:nvSpPr>
        <p:spPr>
          <a:xfrm>
            <a:off x="942340" y="4282018"/>
            <a:ext cx="3022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922010" y="63479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41672" y="88900"/>
                </a:moveTo>
                <a:cubicBezTo>
                  <a:pt x="37053" y="88900"/>
                  <a:pt x="33337" y="92616"/>
                  <a:pt x="33337" y="97234"/>
                </a:cubicBezTo>
                <a:cubicBezTo>
                  <a:pt x="33337" y="101853"/>
                  <a:pt x="37053" y="105569"/>
                  <a:pt x="41672" y="105569"/>
                </a:cubicBezTo>
                <a:lnTo>
                  <a:pt x="91678" y="105569"/>
                </a:lnTo>
                <a:cubicBezTo>
                  <a:pt x="96297" y="105569"/>
                  <a:pt x="100013" y="101853"/>
                  <a:pt x="100013" y="97234"/>
                </a:cubicBezTo>
                <a:cubicBezTo>
                  <a:pt x="100013" y="92616"/>
                  <a:pt x="96297" y="88900"/>
                  <a:pt x="91678" y="88900"/>
                </a:cubicBezTo>
                <a:lnTo>
                  <a:pt x="41672" y="88900"/>
                </a:lnTo>
                <a:close/>
                <a:moveTo>
                  <a:pt x="41672" y="122238"/>
                </a:moveTo>
                <a:cubicBezTo>
                  <a:pt x="37053" y="122238"/>
                  <a:pt x="33337" y="125953"/>
                  <a:pt x="33337" y="130572"/>
                </a:cubicBezTo>
                <a:cubicBezTo>
                  <a:pt x="33337" y="135191"/>
                  <a:pt x="37053" y="138906"/>
                  <a:pt x="41672" y="138906"/>
                </a:cubicBezTo>
                <a:lnTo>
                  <a:pt x="91678" y="138906"/>
                </a:lnTo>
                <a:cubicBezTo>
                  <a:pt x="96297" y="138906"/>
                  <a:pt x="100013" y="135191"/>
                  <a:pt x="100013" y="130572"/>
                </a:cubicBezTo>
                <a:cubicBezTo>
                  <a:pt x="100013" y="125953"/>
                  <a:pt x="96297" y="122238"/>
                  <a:pt x="91678" y="122238"/>
                </a:cubicBezTo>
                <a:lnTo>
                  <a:pt x="41672" y="122238"/>
                </a:lnTo>
                <a:close/>
              </a:path>
            </a:pathLst>
          </a:custGeom>
          <a:solidFill>
            <a:srgbClr val="8D6E63"/>
          </a:solidFill>
        </p:spPr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r="23744"/>
          <a:stretch>
            <a:fillRect/>
          </a:stretch>
        </p:blipFill>
        <p:spPr>
          <a:xfrm>
            <a:off x="41910" y="1308100"/>
            <a:ext cx="5793740" cy="14960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" y="3144520"/>
            <a:ext cx="3576955" cy="586105"/>
          </a:xfrm>
          <a:prstGeom prst="rect">
            <a:avLst/>
          </a:prstGeom>
        </p:spPr>
      </p:pic>
      <p:sp>
        <p:nvSpPr>
          <p:cNvPr id="21" name="Shape 2"/>
          <p:cNvSpPr/>
          <p:nvPr/>
        </p:nvSpPr>
        <p:spPr>
          <a:xfrm>
            <a:off x="41910" y="3985974"/>
            <a:ext cx="5842635" cy="3222625"/>
          </a:xfrm>
          <a:custGeom>
            <a:avLst/>
            <a:gdLst/>
            <a:ahLst/>
            <a:cxnLst/>
            <a:rect l="l" t="t" r="r" b="b"/>
            <a:pathLst>
              <a:path w="3759200" h="2247900">
                <a:moveTo>
                  <a:pt x="101605" y="0"/>
                </a:moveTo>
                <a:lnTo>
                  <a:pt x="3657595" y="0"/>
                </a:lnTo>
                <a:cubicBezTo>
                  <a:pt x="3713710" y="0"/>
                  <a:pt x="3759200" y="45490"/>
                  <a:pt x="3759200" y="101605"/>
                </a:cubicBezTo>
                <a:lnTo>
                  <a:pt x="3759200" y="2146295"/>
                </a:lnTo>
                <a:cubicBezTo>
                  <a:pt x="3759200" y="2202410"/>
                  <a:pt x="3713710" y="2247900"/>
                  <a:pt x="3657595" y="2247900"/>
                </a:cubicBezTo>
                <a:lnTo>
                  <a:pt x="101605" y="2247900"/>
                </a:lnTo>
                <a:cubicBezTo>
                  <a:pt x="45490" y="2247900"/>
                  <a:pt x="0" y="2202410"/>
                  <a:pt x="0" y="21462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3957955"/>
            <a:ext cx="5824220" cy="236093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238774" y="5618900"/>
            <a:ext cx="7620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altLang="zh-CN" sz="16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25" y="635000"/>
            <a:ext cx="5871845" cy="22212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rcRect r="14304"/>
          <a:stretch>
            <a:fillRect/>
          </a:stretch>
        </p:blipFill>
        <p:spPr>
          <a:xfrm>
            <a:off x="6092825" y="3353435"/>
            <a:ext cx="5909310" cy="291084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092825" y="29203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success.html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5" idx="2"/>
            <a:endCxn id="25" idx="0"/>
          </p:cNvCxnSpPr>
          <p:nvPr/>
        </p:nvCxnSpPr>
        <p:spPr>
          <a:xfrm flipV="1">
            <a:off x="7560945" y="2920365"/>
            <a:ext cx="0" cy="368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580120" y="2921000"/>
            <a:ext cx="159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app.py</a:t>
            </a:r>
            <a:endParaRPr lang="en-US" altLang="zh-CN"/>
          </a:p>
        </p:txBody>
      </p:sp>
      <p:cxnSp>
        <p:nvCxnSpPr>
          <p:cNvPr id="29" name="直接箭头连接符 28"/>
          <p:cNvCxnSpPr>
            <a:stCxn id="28" idx="0"/>
            <a:endCxn id="28" idx="2"/>
          </p:cNvCxnSpPr>
          <p:nvPr/>
        </p:nvCxnSpPr>
        <p:spPr>
          <a:xfrm>
            <a:off x="9376410" y="2921000"/>
            <a:ext cx="0" cy="368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8001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Functionality Demo (Student Edition)</a:t>
            </a:r>
            <a:endParaRPr lang="en-US" altLang="zh-CN" sz="40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8" name="图片 17" descr="IMG_18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20" y="1525905"/>
            <a:ext cx="6960870" cy="4458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485140"/>
            <a:ext cx="1014031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/>
              <a:t>Backend (Teacher Portal): Login Interception and Table Rendering</a:t>
            </a:r>
            <a:endParaRPr lang="en-US" altLang="zh-CN" sz="28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314325" y="129079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771525" y="1290745"/>
            <a:ext cx="467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/>
              <a:t>Login Interception</a:t>
            </a:r>
            <a:endParaRPr lang="en-US" altLang="zh-CN" sz="2400" dirty="0"/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351631" y="302429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95250"/>
                </a:moveTo>
                <a:lnTo>
                  <a:pt x="152400" y="152400"/>
                </a:lnTo>
                <a:lnTo>
                  <a:pt x="228600" y="152400"/>
                </a:lnTo>
                <a:lnTo>
                  <a:pt x="228600" y="95250"/>
                </a:lnTo>
                <a:lnTo>
                  <a:pt x="152400" y="95250"/>
                </a:lnTo>
                <a:close/>
                <a:moveTo>
                  <a:pt x="114300" y="95250"/>
                </a:moveTo>
                <a:lnTo>
                  <a:pt x="38100" y="95250"/>
                </a:lnTo>
                <a:lnTo>
                  <a:pt x="3810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  <a:moveTo>
                  <a:pt x="0" y="190500"/>
                </a:move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190500"/>
                </a:lnTo>
                <a:close/>
                <a:moveTo>
                  <a:pt x="228600" y="190500"/>
                </a:moveTo>
                <a:lnTo>
                  <a:pt x="152400" y="1905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190500"/>
                </a:lnTo>
                <a:close/>
                <a:moveTo>
                  <a:pt x="114300" y="247650"/>
                </a:moveTo>
                <a:lnTo>
                  <a:pt x="114300" y="190500"/>
                </a:lnTo>
                <a:lnTo>
                  <a:pt x="38100" y="190500"/>
                </a:lnTo>
                <a:lnTo>
                  <a:pt x="38100" y="247650"/>
                </a:lnTo>
                <a:lnTo>
                  <a:pt x="114300" y="247650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771525" y="3024346"/>
            <a:ext cx="5410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/>
              <a:t>Table Rendering</a:t>
            </a:r>
            <a:endParaRPr lang="en-US" altLang="zh-CN" sz="2400" dirty="0"/>
          </a:p>
        </p:txBody>
      </p:sp>
      <p:sp>
        <p:nvSpPr>
          <p:cNvPr id="11" name="Shape 8"/>
          <p:cNvSpPr/>
          <p:nvPr/>
        </p:nvSpPr>
        <p:spPr>
          <a:xfrm>
            <a:off x="6096000" y="1047750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404040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489315" y="4884420"/>
            <a:ext cx="2806065" cy="925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app.py</a:t>
            </a:r>
            <a:endParaRPr lang="en-US" sz="3200" dirty="0">
              <a:solidFill>
                <a:srgbClr val="FFFFFF">
                  <a:alpha val="90196"/>
                </a:srgb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84" y="1849545"/>
            <a:ext cx="5418667" cy="920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rcRect r="10808"/>
          <a:stretch>
            <a:fillRect/>
          </a:stretch>
        </p:blipFill>
        <p:spPr>
          <a:xfrm>
            <a:off x="351631" y="3428365"/>
            <a:ext cx="5418773" cy="25309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rcRect r="13407"/>
          <a:stretch>
            <a:fillRect/>
          </a:stretch>
        </p:blipFill>
        <p:spPr>
          <a:xfrm>
            <a:off x="6095365" y="1047750"/>
            <a:ext cx="5842635" cy="4185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8001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Feature Demo (Teacher Edition)</a:t>
            </a:r>
            <a:endParaRPr lang="en-US" altLang="zh-CN" sz="36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9" name="图片 18" descr="IMG_18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35" y="1257300"/>
            <a:ext cx="588391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489166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Backend: Bonus/Penalty Points and Random Roll Call</a:t>
            </a:r>
            <a:endParaRPr lang="en-US" altLang="zh-CN" sz="28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878840" y="1101725"/>
            <a:ext cx="10002838" cy="4696885"/>
          </a:xfrm>
          <a:custGeom>
            <a:avLst/>
            <a:gdLst/>
            <a:ahLst/>
            <a:cxnLst/>
            <a:rect l="l" t="t" r="r" b="b"/>
            <a:pathLst>
              <a:path w="5689600" h="1968500">
                <a:moveTo>
                  <a:pt x="101594" y="0"/>
                </a:moveTo>
                <a:lnTo>
                  <a:pt x="5588006" y="0"/>
                </a:lnTo>
                <a:cubicBezTo>
                  <a:pt x="5644077" y="0"/>
                  <a:pt x="5689600" y="45523"/>
                  <a:pt x="5689600" y="101594"/>
                </a:cubicBezTo>
                <a:lnTo>
                  <a:pt x="5689600" y="1866906"/>
                </a:lnTo>
                <a:cubicBezTo>
                  <a:pt x="5689600" y="1923015"/>
                  <a:pt x="5644115" y="1968500"/>
                  <a:pt x="5588006" y="1968500"/>
                </a:cubicBezTo>
                <a:lnTo>
                  <a:pt x="101594" y="1968500"/>
                </a:lnTo>
                <a:cubicBezTo>
                  <a:pt x="45523" y="1968500"/>
                  <a:pt x="0" y="1922977"/>
                  <a:pt x="0" y="18669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3086259" y="1216241"/>
            <a:ext cx="5588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Bonus/Penalty Points Feature</a:t>
            </a:r>
            <a:endParaRPr lang="en-US" altLang="zh-CN" sz="240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1202690" y="14041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07169" y="307181"/>
                </a:moveTo>
                <a:lnTo>
                  <a:pt x="207169" y="250031"/>
                </a:lnTo>
                <a:lnTo>
                  <a:pt x="150019" y="250031"/>
                </a:lnTo>
                <a:cubicBezTo>
                  <a:pt x="138142" y="250031"/>
                  <a:pt x="128588" y="240476"/>
                  <a:pt x="128588" y="228600"/>
                </a:cubicBezTo>
                <a:cubicBezTo>
                  <a:pt x="128588" y="216724"/>
                  <a:pt x="138142" y="207169"/>
                  <a:pt x="150019" y="207169"/>
                </a:cubicBezTo>
                <a:lnTo>
                  <a:pt x="207169" y="207169"/>
                </a:lnTo>
                <a:lnTo>
                  <a:pt x="207169" y="150019"/>
                </a:lnTo>
                <a:cubicBezTo>
                  <a:pt x="207169" y="138142"/>
                  <a:pt x="216724" y="128588"/>
                  <a:pt x="228600" y="128588"/>
                </a:cubicBezTo>
                <a:cubicBezTo>
                  <a:pt x="240476" y="128588"/>
                  <a:pt x="250031" y="138142"/>
                  <a:pt x="250031" y="150019"/>
                </a:cubicBezTo>
                <a:lnTo>
                  <a:pt x="250031" y="207169"/>
                </a:lnTo>
                <a:lnTo>
                  <a:pt x="307181" y="207169"/>
                </a:lnTo>
                <a:cubicBezTo>
                  <a:pt x="319058" y="207169"/>
                  <a:pt x="328613" y="216724"/>
                  <a:pt x="328613" y="228600"/>
                </a:cubicBezTo>
                <a:cubicBezTo>
                  <a:pt x="328613" y="240476"/>
                  <a:pt x="319058" y="250031"/>
                  <a:pt x="307181" y="250031"/>
                </a:cubicBezTo>
                <a:lnTo>
                  <a:pt x="250031" y="250031"/>
                </a:lnTo>
                <a:lnTo>
                  <a:pt x="250031" y="307181"/>
                </a:lnTo>
                <a:cubicBezTo>
                  <a:pt x="250031" y="319058"/>
                  <a:pt x="240476" y="328613"/>
                  <a:pt x="228600" y="328613"/>
                </a:cubicBezTo>
                <a:cubicBezTo>
                  <a:pt x="216724" y="328613"/>
                  <a:pt x="207169" y="319058"/>
                  <a:pt x="207169" y="307181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10216515" y="14041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150019" y="207169"/>
                </a:moveTo>
                <a:lnTo>
                  <a:pt x="307181" y="207169"/>
                </a:lnTo>
                <a:cubicBezTo>
                  <a:pt x="319058" y="207169"/>
                  <a:pt x="328613" y="216724"/>
                  <a:pt x="328613" y="228600"/>
                </a:cubicBezTo>
                <a:cubicBezTo>
                  <a:pt x="328613" y="240476"/>
                  <a:pt x="319058" y="250031"/>
                  <a:pt x="307181" y="250031"/>
                </a:cubicBezTo>
                <a:lnTo>
                  <a:pt x="150019" y="250031"/>
                </a:lnTo>
                <a:cubicBezTo>
                  <a:pt x="138142" y="250031"/>
                  <a:pt x="128588" y="240476"/>
                  <a:pt x="128588" y="228600"/>
                </a:cubicBezTo>
                <a:cubicBezTo>
                  <a:pt x="128588" y="216724"/>
                  <a:pt x="138142" y="207169"/>
                  <a:pt x="150019" y="207169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4" name="Text 11"/>
          <p:cNvSpPr/>
          <p:nvPr/>
        </p:nvSpPr>
        <p:spPr>
          <a:xfrm>
            <a:off x="160655" y="5951010"/>
            <a:ext cx="1168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000" dirty="0"/>
              <a:t>Note: All current states are stored in the in-memory dictionary. Data will be lost after restarting the service.</a:t>
            </a:r>
            <a:endParaRPr lang="en-US" altLang="zh-CN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952" y="1861376"/>
            <a:ext cx="8350804" cy="3484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489166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Backend: Bonus/Penalty Points and Random Roll Call</a:t>
            </a:r>
            <a:endParaRPr lang="en-US" altLang="zh-CN" sz="28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345440" y="1101725"/>
            <a:ext cx="11499279" cy="4696885"/>
          </a:xfrm>
          <a:custGeom>
            <a:avLst/>
            <a:gdLst/>
            <a:ahLst/>
            <a:cxnLst/>
            <a:rect l="l" t="t" r="r" b="b"/>
            <a:pathLst>
              <a:path w="5689600" h="1968500">
                <a:moveTo>
                  <a:pt x="101594" y="0"/>
                </a:moveTo>
                <a:lnTo>
                  <a:pt x="5588006" y="0"/>
                </a:lnTo>
                <a:cubicBezTo>
                  <a:pt x="5644077" y="0"/>
                  <a:pt x="5689600" y="45523"/>
                  <a:pt x="5689600" y="101594"/>
                </a:cubicBezTo>
                <a:lnTo>
                  <a:pt x="5689600" y="1866906"/>
                </a:lnTo>
                <a:cubicBezTo>
                  <a:pt x="5689600" y="1923015"/>
                  <a:pt x="5644115" y="1968500"/>
                  <a:pt x="5588006" y="1968500"/>
                </a:cubicBezTo>
                <a:lnTo>
                  <a:pt x="101594" y="1968500"/>
                </a:lnTo>
                <a:cubicBezTo>
                  <a:pt x="45523" y="1968500"/>
                  <a:pt x="0" y="1922977"/>
                  <a:pt x="0" y="18669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3086259" y="1216241"/>
            <a:ext cx="5588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Random Roll Call Feature</a:t>
            </a:r>
            <a:endParaRPr lang="en-US" altLang="zh-CN" sz="240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593090" y="12733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07169" y="307181"/>
                </a:moveTo>
                <a:lnTo>
                  <a:pt x="207169" y="250031"/>
                </a:lnTo>
                <a:lnTo>
                  <a:pt x="150019" y="250031"/>
                </a:lnTo>
                <a:cubicBezTo>
                  <a:pt x="138142" y="250031"/>
                  <a:pt x="128588" y="240476"/>
                  <a:pt x="128588" y="228600"/>
                </a:cubicBezTo>
                <a:cubicBezTo>
                  <a:pt x="128588" y="216724"/>
                  <a:pt x="138142" y="207169"/>
                  <a:pt x="150019" y="207169"/>
                </a:cubicBezTo>
                <a:lnTo>
                  <a:pt x="207169" y="207169"/>
                </a:lnTo>
                <a:lnTo>
                  <a:pt x="207169" y="150019"/>
                </a:lnTo>
                <a:cubicBezTo>
                  <a:pt x="207169" y="138142"/>
                  <a:pt x="216724" y="128588"/>
                  <a:pt x="228600" y="128588"/>
                </a:cubicBezTo>
                <a:cubicBezTo>
                  <a:pt x="240476" y="128588"/>
                  <a:pt x="250031" y="138142"/>
                  <a:pt x="250031" y="150019"/>
                </a:cubicBezTo>
                <a:lnTo>
                  <a:pt x="250031" y="207169"/>
                </a:lnTo>
                <a:lnTo>
                  <a:pt x="307181" y="207169"/>
                </a:lnTo>
                <a:cubicBezTo>
                  <a:pt x="319058" y="207169"/>
                  <a:pt x="328613" y="216724"/>
                  <a:pt x="328613" y="228600"/>
                </a:cubicBezTo>
                <a:cubicBezTo>
                  <a:pt x="328613" y="240476"/>
                  <a:pt x="319058" y="250031"/>
                  <a:pt x="307181" y="250031"/>
                </a:cubicBezTo>
                <a:lnTo>
                  <a:pt x="250031" y="250031"/>
                </a:lnTo>
                <a:lnTo>
                  <a:pt x="250031" y="307181"/>
                </a:lnTo>
                <a:cubicBezTo>
                  <a:pt x="250031" y="319058"/>
                  <a:pt x="240476" y="328613"/>
                  <a:pt x="228600" y="328613"/>
                </a:cubicBezTo>
                <a:cubicBezTo>
                  <a:pt x="216724" y="328613"/>
                  <a:pt x="207169" y="319058"/>
                  <a:pt x="207169" y="307181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11130915" y="12733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150019" y="207169"/>
                </a:moveTo>
                <a:lnTo>
                  <a:pt x="307181" y="207169"/>
                </a:lnTo>
                <a:cubicBezTo>
                  <a:pt x="319058" y="207169"/>
                  <a:pt x="328613" y="216724"/>
                  <a:pt x="328613" y="228600"/>
                </a:cubicBezTo>
                <a:cubicBezTo>
                  <a:pt x="328613" y="240476"/>
                  <a:pt x="319058" y="250031"/>
                  <a:pt x="307181" y="250031"/>
                </a:cubicBezTo>
                <a:lnTo>
                  <a:pt x="150019" y="250031"/>
                </a:lnTo>
                <a:cubicBezTo>
                  <a:pt x="138142" y="250031"/>
                  <a:pt x="128588" y="240476"/>
                  <a:pt x="128588" y="228600"/>
                </a:cubicBezTo>
                <a:cubicBezTo>
                  <a:pt x="128588" y="216724"/>
                  <a:pt x="138142" y="207169"/>
                  <a:pt x="150019" y="207169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4" name="Text 11"/>
          <p:cNvSpPr/>
          <p:nvPr/>
        </p:nvSpPr>
        <p:spPr>
          <a:xfrm>
            <a:off x="160655" y="5951010"/>
            <a:ext cx="1168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000" dirty="0"/>
              <a:t>Note: All current states are stored in the in-memory dictionary. Data will be lost after restarting the service.</a:t>
            </a:r>
            <a:endParaRPr lang="en-US" altLang="zh-CN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65" y="1730591"/>
            <a:ext cx="9794875" cy="4068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5-d3m9it8s8jdo4os5esp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4030" y="-9525"/>
            <a:ext cx="9491345" cy="43160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2287" y="5537632"/>
            <a:ext cx="2070825" cy="3994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CONTENTS</a:t>
            </a:r>
            <a:endParaRPr lang="en-US" sz="2400" b="1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481799" y="1870828"/>
            <a:ext cx="1559171" cy="11827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01.</a:t>
            </a:r>
            <a:endParaRPr lang="en-US" sz="48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632255" y="2847689"/>
            <a:ext cx="2352793" cy="1490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b="1" i="1" dirty="0"/>
              <a:t>First Impressions of Flask</a:t>
            </a:r>
            <a:endParaRPr lang="en-US" altLang="zh-CN" sz="1600" b="1" i="1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2853633" y="2800022"/>
            <a:ext cx="1554263" cy="139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02.</a:t>
            </a:r>
            <a:endParaRPr lang="en-US" sz="480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2985048" y="3912574"/>
            <a:ext cx="2046857" cy="1490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b="1" i="1" dirty="0"/>
              <a:t>Core components</a:t>
            </a:r>
            <a:endParaRPr lang="en-US" altLang="zh-CN" sz="1600" b="1" i="1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5215942" y="1899403"/>
            <a:ext cx="1554263" cy="139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03.</a:t>
            </a:r>
            <a:endParaRPr lang="en-US" sz="480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5338783" y="2964313"/>
            <a:ext cx="2046857" cy="1490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b="1" i="1" dirty="0">
                <a:solidFill>
                  <a:srgbClr val="262626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Practical code</a:t>
            </a:r>
            <a:endParaRPr lang="en-US" altLang="zh-CN" sz="1600" b="1" i="1" dirty="0">
              <a:solidFill>
                <a:srgbClr val="262626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7568726" y="2847647"/>
            <a:ext cx="1554263" cy="139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04.</a:t>
            </a:r>
            <a:endParaRPr lang="en-US" sz="4800" dirty="0"/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7691905" y="3912574"/>
            <a:ext cx="3077551" cy="1490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b="1" i="1" dirty="0">
                <a:solidFill>
                  <a:srgbClr val="262626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Deployment and Scaling</a:t>
            </a:r>
            <a:endParaRPr lang="en-US" altLang="zh-CN" sz="1600" b="1" i="1" dirty="0">
              <a:solidFill>
                <a:srgbClr val="262626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9920862" y="1899403"/>
            <a:ext cx="1554263" cy="1390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05.</a:t>
            </a:r>
            <a:endParaRPr lang="en-US" sz="480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9985434" y="3053547"/>
            <a:ext cx="2780235" cy="1490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b="1" i="1" dirty="0">
                <a:solidFill>
                  <a:srgbClr val="262626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Summary ,Quick Reference</a:t>
            </a:r>
            <a:endParaRPr lang="en-US" altLang="zh-CN" sz="1600" b="1" i="1" dirty="0">
              <a:solidFill>
                <a:srgbClr val="262626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8001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0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Feature Demo (Points Addition/Subtraction &amp; Random Roll Call)</a:t>
            </a:r>
            <a:endParaRPr lang="en-US" altLang="zh-CN" sz="30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4" name="图片 3" descr="IMG_1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1402080"/>
            <a:ext cx="4733925" cy="4598670"/>
          </a:xfrm>
          <a:prstGeom prst="rect">
            <a:avLst/>
          </a:prstGeom>
        </p:spPr>
      </p:pic>
      <p:pic>
        <p:nvPicPr>
          <p:cNvPr id="6" name="图片 5" descr="IMG_18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10" y="1402715"/>
            <a:ext cx="4733290" cy="45980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Deployment and Scaling</a:t>
            </a:r>
            <a:endParaRPr lang="en-US" altLang="zh-CN" sz="48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1618" y="1200150"/>
            <a:ext cx="6146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600" dirty="0"/>
              <a:t>How does the production environment operate?</a:t>
            </a:r>
            <a:endParaRPr lang="en-US" altLang="zh-CN" sz="3600" dirty="0"/>
          </a:p>
        </p:txBody>
      </p:sp>
      <p:sp>
        <p:nvSpPr>
          <p:cNvPr id="4" name="Text 1"/>
          <p:cNvSpPr/>
          <p:nvPr/>
        </p:nvSpPr>
        <p:spPr>
          <a:xfrm>
            <a:off x="372057" y="2349331"/>
            <a:ext cx="5638800" cy="622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During development, use `app.run(debug=True)` for convenient debugging, but a more stable approach is required for production deployment.</a:t>
            </a:r>
            <a:endParaRPr lang="en-US" altLang="zh-CN" dirty="0"/>
          </a:p>
        </p:txBody>
      </p:sp>
      <p:sp>
        <p:nvSpPr>
          <p:cNvPr id="5" name="Shape 2"/>
          <p:cNvSpPr/>
          <p:nvPr/>
        </p:nvSpPr>
        <p:spPr>
          <a:xfrm>
            <a:off x="301625" y="3513671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6" name="Text 3"/>
          <p:cNvSpPr/>
          <p:nvPr/>
        </p:nvSpPr>
        <p:spPr>
          <a:xfrm>
            <a:off x="723900" y="3412071"/>
            <a:ext cx="567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2400" dirty="0"/>
              <a:t>Using a WSGI server</a:t>
            </a:r>
            <a:endParaRPr lang="en-US" altLang="zh-CN" sz="2400" dirty="0"/>
          </a:p>
        </p:txBody>
      </p:sp>
      <p:sp>
        <p:nvSpPr>
          <p:cNvPr id="7" name="Text 4"/>
          <p:cNvSpPr/>
          <p:nvPr/>
        </p:nvSpPr>
        <p:spPr>
          <a:xfrm>
            <a:off x="723861" y="3915860"/>
            <a:ext cx="5168900" cy="546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Such as Waitress or Gunicorn, which offer superior performance. Commands like gunicorn app:app .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01618" y="476835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9" name="Text 6"/>
          <p:cNvSpPr/>
          <p:nvPr/>
        </p:nvSpPr>
        <p:spPr>
          <a:xfrm>
            <a:off x="723861" y="4717600"/>
            <a:ext cx="478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2400" dirty="0"/>
              <a:t>Security Settings</a:t>
            </a:r>
            <a:endParaRPr lang="en-US" altLang="zh-CN" sz="2400" dirty="0"/>
          </a:p>
        </p:txBody>
      </p:sp>
      <p:sp>
        <p:nvSpPr>
          <p:cNvPr id="10" name="Text 7"/>
          <p:cNvSpPr/>
          <p:nvPr/>
        </p:nvSpPr>
        <p:spPr>
          <a:xfrm>
            <a:off x="723861" y="5410579"/>
            <a:ext cx="42799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Disable debug mode and set a randomly generated, complex SECRET_KEY. 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99200" y="1047750"/>
            <a:ext cx="5638800" cy="4762500"/>
          </a:xfrm>
          <a:custGeom>
            <a:avLst/>
            <a:gdLst/>
            <a:ahLst/>
            <a:cxnLst/>
            <a:rect l="l" t="t" r="r" b="b"/>
            <a:pathLst>
              <a:path w="5638800" h="4762500">
                <a:moveTo>
                  <a:pt x="101584" y="0"/>
                </a:moveTo>
                <a:lnTo>
                  <a:pt x="5537216" y="0"/>
                </a:lnTo>
                <a:cubicBezTo>
                  <a:pt x="5593319" y="0"/>
                  <a:pt x="5638800" y="45481"/>
                  <a:pt x="5638800" y="101584"/>
                </a:cubicBezTo>
                <a:lnTo>
                  <a:pt x="5638800" y="4660916"/>
                </a:lnTo>
                <a:cubicBezTo>
                  <a:pt x="5638800" y="4717019"/>
                  <a:pt x="5593319" y="4762500"/>
                  <a:pt x="55372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404040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02400" y="1250950"/>
            <a:ext cx="574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Production Environment Startup Command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48455" y="2188657"/>
            <a:ext cx="3519223" cy="172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# </a:t>
            </a:r>
            <a:r>
              <a:rPr lang="en-US" altLang="zh-CN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 </a:t>
            </a: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Waitress (</a:t>
            </a:r>
            <a:r>
              <a:rPr lang="en-US" altLang="zh-CN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Cross-platform</a:t>
            </a: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) pip install waitress waitress-serve --port=5000 app:app # </a:t>
            </a:r>
            <a:r>
              <a:rPr lang="en-US" altLang="zh-CN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</a:t>
            </a: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Gunicorn (Unix-like) pip install gunicorn gunicorn --bind 0.0.0.0:5000 app:app</a:t>
            </a:r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87237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 dirty="0"/>
              <a:t>Next Step: Scalable Directions</a:t>
            </a:r>
            <a:endParaRPr lang="en-US" altLang="zh-CN" sz="3600" dirty="0"/>
          </a:p>
        </p:txBody>
      </p:sp>
      <p:sp>
        <p:nvSpPr>
          <p:cNvPr id="4" name="Text 1"/>
          <p:cNvSpPr/>
          <p:nvPr/>
        </p:nvSpPr>
        <p:spPr>
          <a:xfrm>
            <a:off x="0" y="1869430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Flask boasts a rich ecosystem of plugins, empowering your applications with new capabilities.</a:t>
            </a:r>
            <a:endParaRPr lang="en-US" altLang="zh-CN" sz="2400" dirty="0"/>
          </a:p>
        </p:txBody>
      </p:sp>
      <p:sp>
        <p:nvSpPr>
          <p:cNvPr id="5" name="Shape 2"/>
          <p:cNvSpPr/>
          <p:nvPr/>
        </p:nvSpPr>
        <p:spPr>
          <a:xfrm>
            <a:off x="183920" y="2814704"/>
            <a:ext cx="3835837" cy="3023738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901814" y="2957048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7" name="Text 4"/>
          <p:cNvSpPr/>
          <p:nvPr/>
        </p:nvSpPr>
        <p:spPr>
          <a:xfrm>
            <a:off x="838214" y="3520186"/>
            <a:ext cx="2527144" cy="161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Data Persistence</a:t>
            </a:r>
            <a:endParaRPr lang="en-US" altLang="zh-CN" sz="3600" dirty="0"/>
          </a:p>
        </p:txBody>
      </p:sp>
      <p:sp>
        <p:nvSpPr>
          <p:cNvPr id="9" name="Shape 6"/>
          <p:cNvSpPr/>
          <p:nvPr/>
        </p:nvSpPr>
        <p:spPr>
          <a:xfrm>
            <a:off x="4178133" y="2814704"/>
            <a:ext cx="3834571" cy="3023724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5809668" y="2956997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200025"/>
                </a:moveTo>
                <a:cubicBezTo>
                  <a:pt x="337006" y="200025"/>
                  <a:pt x="378619" y="158412"/>
                  <a:pt x="378619" y="107156"/>
                </a:cubicBezTo>
                <a:cubicBezTo>
                  <a:pt x="378619" y="55901"/>
                  <a:pt x="337006" y="14288"/>
                  <a:pt x="285750" y="14288"/>
                </a:cubicBezTo>
                <a:cubicBezTo>
                  <a:pt x="234494" y="14288"/>
                  <a:pt x="192881" y="55901"/>
                  <a:pt x="192881" y="107156"/>
                </a:cubicBezTo>
                <a:cubicBezTo>
                  <a:pt x="192881" y="158412"/>
                  <a:pt x="234494" y="200025"/>
                  <a:pt x="285750" y="200025"/>
                </a:cubicBezTo>
                <a:close/>
                <a:moveTo>
                  <a:pt x="85725" y="207169"/>
                </a:moveTo>
                <a:cubicBezTo>
                  <a:pt x="121210" y="207169"/>
                  <a:pt x="150019" y="178360"/>
                  <a:pt x="150019" y="142875"/>
                </a:cubicBezTo>
                <a:cubicBezTo>
                  <a:pt x="150019" y="107390"/>
                  <a:pt x="121210" y="78581"/>
                  <a:pt x="85725" y="78581"/>
                </a:cubicBezTo>
                <a:cubicBezTo>
                  <a:pt x="50240" y="78581"/>
                  <a:pt x="21431" y="107390"/>
                  <a:pt x="21431" y="142875"/>
                </a:cubicBezTo>
                <a:cubicBezTo>
                  <a:pt x="21431" y="178360"/>
                  <a:pt x="50240" y="207169"/>
                  <a:pt x="85725" y="207169"/>
                </a:cubicBezTo>
                <a:close/>
                <a:moveTo>
                  <a:pt x="0" y="371475"/>
                </a:moveTo>
                <a:lnTo>
                  <a:pt x="0" y="400050"/>
                </a:lnTo>
                <a:cubicBezTo>
                  <a:pt x="0" y="415856"/>
                  <a:pt x="12769" y="428625"/>
                  <a:pt x="28575" y="428625"/>
                </a:cubicBezTo>
                <a:lnTo>
                  <a:pt x="105995" y="428625"/>
                </a:lnTo>
                <a:cubicBezTo>
                  <a:pt x="102156" y="419874"/>
                  <a:pt x="100013" y="410230"/>
                  <a:pt x="100013" y="400050"/>
                </a:cubicBezTo>
                <a:lnTo>
                  <a:pt x="100013" y="385763"/>
                </a:lnTo>
                <a:cubicBezTo>
                  <a:pt x="100013" y="338257"/>
                  <a:pt x="117872" y="294858"/>
                  <a:pt x="147251" y="261997"/>
                </a:cubicBezTo>
                <a:cubicBezTo>
                  <a:pt x="136803" y="258872"/>
                  <a:pt x="125730" y="257175"/>
                  <a:pt x="114300" y="257175"/>
                </a:cubicBezTo>
                <a:cubicBezTo>
                  <a:pt x="51167" y="257175"/>
                  <a:pt x="0" y="308342"/>
                  <a:pt x="0" y="371475"/>
                </a:cubicBezTo>
                <a:close/>
                <a:moveTo>
                  <a:pt x="550069" y="142875"/>
                </a:moveTo>
                <a:cubicBezTo>
                  <a:pt x="550069" y="107390"/>
                  <a:pt x="521260" y="78581"/>
                  <a:pt x="485775" y="78581"/>
                </a:cubicBezTo>
                <a:cubicBezTo>
                  <a:pt x="450290" y="78581"/>
                  <a:pt x="421481" y="107390"/>
                  <a:pt x="421481" y="142875"/>
                </a:cubicBezTo>
                <a:cubicBezTo>
                  <a:pt x="421481" y="178360"/>
                  <a:pt x="450290" y="207169"/>
                  <a:pt x="485775" y="207169"/>
                </a:cubicBezTo>
                <a:cubicBezTo>
                  <a:pt x="521260" y="207169"/>
                  <a:pt x="550069" y="178360"/>
                  <a:pt x="550069" y="142875"/>
                </a:cubicBezTo>
                <a:close/>
                <a:moveTo>
                  <a:pt x="142875" y="385763"/>
                </a:moveTo>
                <a:lnTo>
                  <a:pt x="142875" y="400050"/>
                </a:lnTo>
                <a:cubicBezTo>
                  <a:pt x="142875" y="415856"/>
                  <a:pt x="155644" y="428625"/>
                  <a:pt x="171450" y="428625"/>
                </a:cubicBezTo>
                <a:lnTo>
                  <a:pt x="311468" y="428625"/>
                </a:lnTo>
                <a:cubicBezTo>
                  <a:pt x="305127" y="409337"/>
                  <a:pt x="305842" y="388977"/>
                  <a:pt x="321022" y="371475"/>
                </a:cubicBezTo>
                <a:cubicBezTo>
                  <a:pt x="308521" y="357009"/>
                  <a:pt x="302716" y="336024"/>
                  <a:pt x="310842" y="314950"/>
                </a:cubicBezTo>
                <a:cubicBezTo>
                  <a:pt x="316736" y="299680"/>
                  <a:pt x="325041" y="285393"/>
                  <a:pt x="335310" y="272713"/>
                </a:cubicBezTo>
                <a:cubicBezTo>
                  <a:pt x="340132" y="266819"/>
                  <a:pt x="345668" y="262265"/>
                  <a:pt x="351651" y="258961"/>
                </a:cubicBezTo>
                <a:cubicBezTo>
                  <a:pt x="331916" y="248692"/>
                  <a:pt x="309503" y="242888"/>
                  <a:pt x="285750" y="242888"/>
                </a:cubicBezTo>
                <a:cubicBezTo>
                  <a:pt x="206812" y="242888"/>
                  <a:pt x="142875" y="306824"/>
                  <a:pt x="142875" y="385763"/>
                </a:cubicBezTo>
                <a:close/>
                <a:moveTo>
                  <a:pt x="557748" y="346383"/>
                </a:moveTo>
                <a:cubicBezTo>
                  <a:pt x="563374" y="343168"/>
                  <a:pt x="566231" y="336471"/>
                  <a:pt x="563820" y="330309"/>
                </a:cubicBezTo>
                <a:cubicBezTo>
                  <a:pt x="559534" y="319236"/>
                  <a:pt x="553551" y="308789"/>
                  <a:pt x="546050" y="299591"/>
                </a:cubicBezTo>
                <a:cubicBezTo>
                  <a:pt x="541943" y="294501"/>
                  <a:pt x="534710" y="293608"/>
                  <a:pt x="529084" y="296912"/>
                </a:cubicBezTo>
                <a:cubicBezTo>
                  <a:pt x="509617" y="308164"/>
                  <a:pt x="485686" y="294412"/>
                  <a:pt x="485686" y="271820"/>
                </a:cubicBezTo>
                <a:cubicBezTo>
                  <a:pt x="485686" y="265301"/>
                  <a:pt x="481310" y="259497"/>
                  <a:pt x="474881" y="258514"/>
                </a:cubicBezTo>
                <a:cubicBezTo>
                  <a:pt x="463361" y="256729"/>
                  <a:pt x="450949" y="256729"/>
                  <a:pt x="439430" y="258514"/>
                </a:cubicBezTo>
                <a:cubicBezTo>
                  <a:pt x="433001" y="259497"/>
                  <a:pt x="428625" y="265301"/>
                  <a:pt x="428625" y="271820"/>
                </a:cubicBezTo>
                <a:cubicBezTo>
                  <a:pt x="428625" y="294322"/>
                  <a:pt x="404693" y="308164"/>
                  <a:pt x="385227" y="296912"/>
                </a:cubicBezTo>
                <a:cubicBezTo>
                  <a:pt x="379601" y="293697"/>
                  <a:pt x="372368" y="294590"/>
                  <a:pt x="368260" y="299591"/>
                </a:cubicBezTo>
                <a:cubicBezTo>
                  <a:pt x="360759" y="308789"/>
                  <a:pt x="354776" y="319236"/>
                  <a:pt x="350490" y="330309"/>
                </a:cubicBezTo>
                <a:cubicBezTo>
                  <a:pt x="348169" y="336381"/>
                  <a:pt x="350937" y="343079"/>
                  <a:pt x="356562" y="346293"/>
                </a:cubicBezTo>
                <a:cubicBezTo>
                  <a:pt x="376118" y="357545"/>
                  <a:pt x="376118" y="385137"/>
                  <a:pt x="356562" y="396478"/>
                </a:cubicBezTo>
                <a:cubicBezTo>
                  <a:pt x="350937" y="399693"/>
                  <a:pt x="348079" y="406390"/>
                  <a:pt x="350490" y="412462"/>
                </a:cubicBezTo>
                <a:cubicBezTo>
                  <a:pt x="354776" y="423535"/>
                  <a:pt x="360759" y="433983"/>
                  <a:pt x="368260" y="443180"/>
                </a:cubicBezTo>
                <a:cubicBezTo>
                  <a:pt x="372368" y="448270"/>
                  <a:pt x="379601" y="449163"/>
                  <a:pt x="385227" y="445859"/>
                </a:cubicBezTo>
                <a:cubicBezTo>
                  <a:pt x="404693" y="434608"/>
                  <a:pt x="428625" y="448449"/>
                  <a:pt x="428625" y="470952"/>
                </a:cubicBezTo>
                <a:cubicBezTo>
                  <a:pt x="428625" y="477470"/>
                  <a:pt x="433001" y="483275"/>
                  <a:pt x="439430" y="484257"/>
                </a:cubicBezTo>
                <a:cubicBezTo>
                  <a:pt x="450949" y="486043"/>
                  <a:pt x="463361" y="486043"/>
                  <a:pt x="474881" y="484257"/>
                </a:cubicBezTo>
                <a:cubicBezTo>
                  <a:pt x="481310" y="483275"/>
                  <a:pt x="485686" y="477470"/>
                  <a:pt x="485686" y="470952"/>
                </a:cubicBezTo>
                <a:cubicBezTo>
                  <a:pt x="485686" y="448449"/>
                  <a:pt x="509617" y="434608"/>
                  <a:pt x="529084" y="445859"/>
                </a:cubicBezTo>
                <a:cubicBezTo>
                  <a:pt x="534710" y="449074"/>
                  <a:pt x="541943" y="448181"/>
                  <a:pt x="546050" y="443180"/>
                </a:cubicBezTo>
                <a:cubicBezTo>
                  <a:pt x="553551" y="433983"/>
                  <a:pt x="559534" y="423535"/>
                  <a:pt x="563820" y="412462"/>
                </a:cubicBezTo>
                <a:cubicBezTo>
                  <a:pt x="566142" y="406390"/>
                  <a:pt x="563374" y="399693"/>
                  <a:pt x="557748" y="396478"/>
                </a:cubicBezTo>
                <a:cubicBezTo>
                  <a:pt x="538192" y="385227"/>
                  <a:pt x="538192" y="357634"/>
                  <a:pt x="557748" y="346293"/>
                </a:cubicBezTo>
                <a:close/>
                <a:moveTo>
                  <a:pt x="421481" y="371475"/>
                </a:moveTo>
                <a:cubicBezTo>
                  <a:pt x="421481" y="351761"/>
                  <a:pt x="437486" y="335756"/>
                  <a:pt x="457200" y="335756"/>
                </a:cubicBezTo>
                <a:cubicBezTo>
                  <a:pt x="476914" y="335756"/>
                  <a:pt x="492919" y="351761"/>
                  <a:pt x="492919" y="371475"/>
                </a:cubicBezTo>
                <a:cubicBezTo>
                  <a:pt x="492919" y="391189"/>
                  <a:pt x="476914" y="407194"/>
                  <a:pt x="457200" y="407194"/>
                </a:cubicBezTo>
                <a:cubicBezTo>
                  <a:pt x="437486" y="407194"/>
                  <a:pt x="421481" y="391189"/>
                  <a:pt x="421481" y="3714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1" name="Text 8"/>
          <p:cNvSpPr/>
          <p:nvPr/>
        </p:nvSpPr>
        <p:spPr>
          <a:xfrm>
            <a:off x="4642341" y="3414332"/>
            <a:ext cx="2906175" cy="191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User Authentication</a:t>
            </a:r>
            <a:endParaRPr lang="en-US" altLang="zh-CN" sz="3600" dirty="0"/>
          </a:p>
        </p:txBody>
      </p:sp>
      <p:sp>
        <p:nvSpPr>
          <p:cNvPr id="13" name="Shape 10"/>
          <p:cNvSpPr/>
          <p:nvPr/>
        </p:nvSpPr>
        <p:spPr>
          <a:xfrm>
            <a:off x="8163533" y="2814704"/>
            <a:ext cx="3857396" cy="3023724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9892206" y="2956997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02538" y="-8840"/>
                </a:moveTo>
                <a:cubicBezTo>
                  <a:pt x="313164" y="-1161"/>
                  <a:pt x="317093" y="12769"/>
                  <a:pt x="312271" y="24914"/>
                </a:cubicBezTo>
                <a:lnTo>
                  <a:pt x="242262" y="200025"/>
                </a:lnTo>
                <a:lnTo>
                  <a:pt x="371475" y="200025"/>
                </a:lnTo>
                <a:cubicBezTo>
                  <a:pt x="383530" y="200025"/>
                  <a:pt x="394246" y="207526"/>
                  <a:pt x="398353" y="218867"/>
                </a:cubicBezTo>
                <a:cubicBezTo>
                  <a:pt x="402461" y="230207"/>
                  <a:pt x="398978" y="242888"/>
                  <a:pt x="389781" y="250567"/>
                </a:cubicBezTo>
                <a:lnTo>
                  <a:pt x="132606" y="464880"/>
                </a:lnTo>
                <a:cubicBezTo>
                  <a:pt x="122515" y="473273"/>
                  <a:pt x="108139" y="473720"/>
                  <a:pt x="97512" y="466040"/>
                </a:cubicBezTo>
                <a:cubicBezTo>
                  <a:pt x="86886" y="458361"/>
                  <a:pt x="82957" y="444431"/>
                  <a:pt x="87779" y="432286"/>
                </a:cubicBezTo>
                <a:lnTo>
                  <a:pt x="157788" y="257175"/>
                </a:lnTo>
                <a:lnTo>
                  <a:pt x="28575" y="257175"/>
                </a:lnTo>
                <a:cubicBezTo>
                  <a:pt x="16520" y="257175"/>
                  <a:pt x="5804" y="249674"/>
                  <a:pt x="1697" y="238333"/>
                </a:cubicBezTo>
                <a:cubicBezTo>
                  <a:pt x="-2411" y="226993"/>
                  <a:pt x="1072" y="214312"/>
                  <a:pt x="10269" y="206633"/>
                </a:cubicBezTo>
                <a:lnTo>
                  <a:pt x="267444" y="-7680"/>
                </a:lnTo>
                <a:cubicBezTo>
                  <a:pt x="277535" y="-16073"/>
                  <a:pt x="291911" y="-16520"/>
                  <a:pt x="302538" y="-884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5" name="Text 12"/>
          <p:cNvSpPr/>
          <p:nvPr/>
        </p:nvSpPr>
        <p:spPr>
          <a:xfrm>
            <a:off x="8529645" y="3719100"/>
            <a:ext cx="3125328" cy="130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Asynchronous Interaction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48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Summary ,Quick Reference</a:t>
            </a:r>
            <a:endParaRPr lang="en-US" altLang="zh-CN" sz="4800" b="1" dirty="0">
              <a:solidFill>
                <a:srgbClr val="595959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294" y="3021460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4017" y="3408454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3654138" y="776066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3" y="951799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5 minutes, replicate an entire website.</a:t>
            </a: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-86238" y="1721612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800" dirty="0"/>
              <a:t>From zero to an accessible site in just four steps.</a:t>
            </a:r>
            <a:endParaRPr lang="en-US" altLang="zh-CN" sz="2800" dirty="0"/>
          </a:p>
        </p:txBody>
      </p:sp>
      <p:sp>
        <p:nvSpPr>
          <p:cNvPr id="5" name="Shape 2"/>
          <p:cNvSpPr/>
          <p:nvPr/>
        </p:nvSpPr>
        <p:spPr>
          <a:xfrm>
            <a:off x="1267476" y="2537511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304800" y="38100"/>
                </a:moveTo>
                <a:cubicBezTo>
                  <a:pt x="304800" y="17026"/>
                  <a:pt x="287774" y="0"/>
                  <a:pt x="266700" y="0"/>
                </a:cubicBezTo>
                <a:cubicBezTo>
                  <a:pt x="245626" y="0"/>
                  <a:pt x="228600" y="17026"/>
                  <a:pt x="228600" y="38100"/>
                </a:cubicBezTo>
                <a:lnTo>
                  <a:pt x="228600" y="288965"/>
                </a:lnTo>
                <a:lnTo>
                  <a:pt x="179308" y="239673"/>
                </a:lnTo>
                <a:cubicBezTo>
                  <a:pt x="164425" y="224790"/>
                  <a:pt x="140256" y="224790"/>
                  <a:pt x="125373" y="239673"/>
                </a:cubicBezTo>
                <a:cubicBezTo>
                  <a:pt x="110490" y="254556"/>
                  <a:pt x="110490" y="278725"/>
                  <a:pt x="125373" y="293608"/>
                </a:cubicBezTo>
                <a:lnTo>
                  <a:pt x="239673" y="407908"/>
                </a:lnTo>
                <a:cubicBezTo>
                  <a:pt x="254556" y="422791"/>
                  <a:pt x="278725" y="422791"/>
                  <a:pt x="293608" y="407908"/>
                </a:cubicBezTo>
                <a:lnTo>
                  <a:pt x="407908" y="293608"/>
                </a:lnTo>
                <a:cubicBezTo>
                  <a:pt x="422791" y="278725"/>
                  <a:pt x="422791" y="254556"/>
                  <a:pt x="407908" y="239673"/>
                </a:cubicBezTo>
                <a:cubicBezTo>
                  <a:pt x="393025" y="224790"/>
                  <a:pt x="368856" y="224790"/>
                  <a:pt x="353973" y="239673"/>
                </a:cubicBezTo>
                <a:lnTo>
                  <a:pt x="304800" y="288965"/>
                </a:lnTo>
                <a:lnTo>
                  <a:pt x="304800" y="38100"/>
                </a:lnTo>
                <a:close/>
                <a:moveTo>
                  <a:pt x="76200" y="381000"/>
                </a:moveTo>
                <a:cubicBezTo>
                  <a:pt x="34171" y="381000"/>
                  <a:pt x="0" y="415171"/>
                  <a:pt x="0" y="4572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57200"/>
                </a:lnTo>
                <a:cubicBezTo>
                  <a:pt x="533400" y="415171"/>
                  <a:pt x="499229" y="381000"/>
                  <a:pt x="457200" y="381000"/>
                </a:cubicBezTo>
                <a:lnTo>
                  <a:pt x="401360" y="381000"/>
                </a:lnTo>
                <a:lnTo>
                  <a:pt x="333970" y="448389"/>
                </a:lnTo>
                <a:cubicBezTo>
                  <a:pt x="296823" y="485537"/>
                  <a:pt x="236458" y="485537"/>
                  <a:pt x="199311" y="448389"/>
                </a:cubicBezTo>
                <a:lnTo>
                  <a:pt x="132040" y="381000"/>
                </a:lnTo>
                <a:lnTo>
                  <a:pt x="76200" y="381000"/>
                </a:lnTo>
                <a:close/>
                <a:moveTo>
                  <a:pt x="438150" y="447675"/>
                </a:moveTo>
                <a:cubicBezTo>
                  <a:pt x="453921" y="447675"/>
                  <a:pt x="466725" y="460479"/>
                  <a:pt x="466725" y="476250"/>
                </a:cubicBezTo>
                <a:cubicBezTo>
                  <a:pt x="466725" y="492021"/>
                  <a:pt x="453921" y="504825"/>
                  <a:pt x="438150" y="504825"/>
                </a:cubicBezTo>
                <a:cubicBezTo>
                  <a:pt x="422379" y="504825"/>
                  <a:pt x="409575" y="492021"/>
                  <a:pt x="409575" y="476250"/>
                </a:cubicBezTo>
                <a:cubicBezTo>
                  <a:pt x="409575" y="460479"/>
                  <a:pt x="422379" y="447675"/>
                  <a:pt x="438150" y="4476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6" name="Text 3"/>
          <p:cNvSpPr/>
          <p:nvPr/>
        </p:nvSpPr>
        <p:spPr>
          <a:xfrm>
            <a:off x="494685" y="3428720"/>
            <a:ext cx="1752574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</a:t>
            </a:r>
            <a:r>
              <a:rPr lang="en-US" altLang="zh-CN" sz="2400" dirty="0"/>
              <a:t>Installation</a:t>
            </a:r>
            <a:endParaRPr lang="en-US" altLang="zh-CN" sz="2400" dirty="0"/>
          </a:p>
        </p:txBody>
      </p:sp>
      <p:sp>
        <p:nvSpPr>
          <p:cNvPr id="7" name="Text 4"/>
          <p:cNvSpPr/>
          <p:nvPr/>
        </p:nvSpPr>
        <p:spPr>
          <a:xfrm>
            <a:off x="229745" y="3784639"/>
            <a:ext cx="2389323" cy="3809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pip install flask</a:t>
            </a:r>
            <a:endParaRPr lang="en-US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452075" y="3462892"/>
            <a:ext cx="482202" cy="575768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231502" y="173682"/>
                </a:moveTo>
                <a:cubicBezTo>
                  <a:pt x="240804" y="182984"/>
                  <a:pt x="240804" y="198090"/>
                  <a:pt x="231502" y="207392"/>
                </a:cubicBezTo>
                <a:lnTo>
                  <a:pt x="88627" y="350267"/>
                </a:lnTo>
                <a:cubicBezTo>
                  <a:pt x="79325" y="359569"/>
                  <a:pt x="64219" y="359569"/>
                  <a:pt x="54918" y="350267"/>
                </a:cubicBezTo>
                <a:cubicBezTo>
                  <a:pt x="45616" y="340965"/>
                  <a:pt x="45616" y="325859"/>
                  <a:pt x="54918" y="316557"/>
                </a:cubicBezTo>
                <a:lnTo>
                  <a:pt x="180975" y="190500"/>
                </a:lnTo>
                <a:lnTo>
                  <a:pt x="54992" y="64443"/>
                </a:lnTo>
                <a:cubicBezTo>
                  <a:pt x="45690" y="55141"/>
                  <a:pt x="45690" y="40035"/>
                  <a:pt x="54992" y="30733"/>
                </a:cubicBezTo>
                <a:cubicBezTo>
                  <a:pt x="64294" y="21431"/>
                  <a:pt x="79400" y="21431"/>
                  <a:pt x="88702" y="30733"/>
                </a:cubicBezTo>
                <a:lnTo>
                  <a:pt x="231577" y="173608"/>
                </a:lnTo>
                <a:close/>
              </a:path>
            </a:pathLst>
          </a:custGeom>
          <a:solidFill>
            <a:srgbClr val="C8B6A6"/>
          </a:solidFill>
        </p:spPr>
      </p:sp>
      <p:sp>
        <p:nvSpPr>
          <p:cNvPr id="9" name="Shape 6"/>
          <p:cNvSpPr/>
          <p:nvPr/>
        </p:nvSpPr>
        <p:spPr>
          <a:xfrm>
            <a:off x="4323341" y="2537557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83594" y="351949"/>
                </a:moveTo>
                <a:cubicBezTo>
                  <a:pt x="193834" y="339923"/>
                  <a:pt x="192524" y="321945"/>
                  <a:pt x="180499" y="311706"/>
                </a:cubicBezTo>
                <a:cubicBezTo>
                  <a:pt x="168473" y="301466"/>
                  <a:pt x="150495" y="302776"/>
                  <a:pt x="140256" y="314801"/>
                </a:cubicBezTo>
                <a:lnTo>
                  <a:pt x="83106" y="381476"/>
                </a:lnTo>
                <a:cubicBezTo>
                  <a:pt x="73938" y="392192"/>
                  <a:pt x="73938" y="407908"/>
                  <a:pt x="83106" y="418624"/>
                </a:cubicBezTo>
                <a:lnTo>
                  <a:pt x="140256" y="485299"/>
                </a:lnTo>
                <a:cubicBezTo>
                  <a:pt x="150495" y="497324"/>
                  <a:pt x="168592" y="498634"/>
                  <a:pt x="180499" y="488394"/>
                </a:cubicBezTo>
                <a:cubicBezTo>
                  <a:pt x="192405" y="478155"/>
                  <a:pt x="193834" y="460058"/>
                  <a:pt x="183594" y="448151"/>
                </a:cubicBezTo>
                <a:lnTo>
                  <a:pt x="142399" y="400050"/>
                </a:lnTo>
                <a:lnTo>
                  <a:pt x="183594" y="351949"/>
                </a:lnTo>
                <a:close/>
                <a:moveTo>
                  <a:pt x="316944" y="314801"/>
                </a:moveTo>
                <a:cubicBezTo>
                  <a:pt x="306705" y="302776"/>
                  <a:pt x="288607" y="301466"/>
                  <a:pt x="276701" y="311706"/>
                </a:cubicBezTo>
                <a:cubicBezTo>
                  <a:pt x="264795" y="321945"/>
                  <a:pt x="263366" y="340043"/>
                  <a:pt x="273606" y="351949"/>
                </a:cubicBezTo>
                <a:lnTo>
                  <a:pt x="314801" y="400050"/>
                </a:lnTo>
                <a:lnTo>
                  <a:pt x="273606" y="448151"/>
                </a:lnTo>
                <a:cubicBezTo>
                  <a:pt x="263366" y="460177"/>
                  <a:pt x="264676" y="478155"/>
                  <a:pt x="276701" y="488394"/>
                </a:cubicBezTo>
                <a:cubicBezTo>
                  <a:pt x="288727" y="498634"/>
                  <a:pt x="306705" y="497324"/>
                  <a:pt x="316944" y="485299"/>
                </a:cubicBezTo>
                <a:lnTo>
                  <a:pt x="374094" y="418624"/>
                </a:lnTo>
                <a:cubicBezTo>
                  <a:pt x="383262" y="407908"/>
                  <a:pt x="383262" y="392192"/>
                  <a:pt x="374094" y="381476"/>
                </a:cubicBezTo>
                <a:lnTo>
                  <a:pt x="316944" y="314801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0" name="Text 7"/>
          <p:cNvSpPr/>
          <p:nvPr/>
        </p:nvSpPr>
        <p:spPr>
          <a:xfrm>
            <a:off x="3585008" y="3428720"/>
            <a:ext cx="19339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</a:t>
            </a:r>
            <a:r>
              <a:rPr lang="en-US" altLang="zh-CN" sz="2400" dirty="0"/>
              <a:t>compilation</a:t>
            </a:r>
            <a:endParaRPr lang="en-US" altLang="zh-CN" sz="2400" dirty="0"/>
          </a:p>
        </p:txBody>
      </p:sp>
      <p:sp>
        <p:nvSpPr>
          <p:cNvPr id="11" name="Text 8"/>
          <p:cNvSpPr/>
          <p:nvPr/>
        </p:nvSpPr>
        <p:spPr>
          <a:xfrm>
            <a:off x="2781504" y="3911653"/>
            <a:ext cx="354093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Create app.py and templates</a:t>
            </a:r>
            <a:endParaRPr lang="en-US" altLang="zh-CN" sz="2400" dirty="0"/>
          </a:p>
        </p:txBody>
      </p:sp>
      <p:sp>
        <p:nvSpPr>
          <p:cNvPr id="12" name="Shape 9"/>
          <p:cNvSpPr/>
          <p:nvPr/>
        </p:nvSpPr>
        <p:spPr>
          <a:xfrm>
            <a:off x="6322440" y="3462892"/>
            <a:ext cx="432161" cy="575768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231502" y="173682"/>
                </a:moveTo>
                <a:cubicBezTo>
                  <a:pt x="240804" y="182984"/>
                  <a:pt x="240804" y="198090"/>
                  <a:pt x="231502" y="207392"/>
                </a:cubicBezTo>
                <a:lnTo>
                  <a:pt x="88627" y="350267"/>
                </a:lnTo>
                <a:cubicBezTo>
                  <a:pt x="79325" y="359569"/>
                  <a:pt x="64219" y="359569"/>
                  <a:pt x="54918" y="350267"/>
                </a:cubicBezTo>
                <a:cubicBezTo>
                  <a:pt x="45616" y="340965"/>
                  <a:pt x="45616" y="325859"/>
                  <a:pt x="54918" y="316557"/>
                </a:cubicBezTo>
                <a:lnTo>
                  <a:pt x="180975" y="190500"/>
                </a:lnTo>
                <a:lnTo>
                  <a:pt x="54992" y="64443"/>
                </a:lnTo>
                <a:cubicBezTo>
                  <a:pt x="45690" y="55141"/>
                  <a:pt x="45690" y="40035"/>
                  <a:pt x="54992" y="30733"/>
                </a:cubicBezTo>
                <a:cubicBezTo>
                  <a:pt x="64294" y="21431"/>
                  <a:pt x="79400" y="21431"/>
                  <a:pt x="88702" y="30733"/>
                </a:cubicBezTo>
                <a:lnTo>
                  <a:pt x="231577" y="173608"/>
                </a:lnTo>
                <a:close/>
              </a:path>
            </a:pathLst>
          </a:custGeom>
          <a:solidFill>
            <a:srgbClr val="C8B6A6"/>
          </a:solidFill>
        </p:spPr>
      </p:sp>
      <p:sp>
        <p:nvSpPr>
          <p:cNvPr id="13" name="Shape 10"/>
          <p:cNvSpPr/>
          <p:nvPr/>
        </p:nvSpPr>
        <p:spPr>
          <a:xfrm>
            <a:off x="7309487" y="253755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224195" y="175141"/>
                </a:moveTo>
                <a:cubicBezTo>
                  <a:pt x="215146" y="180142"/>
                  <a:pt x="209550" y="189786"/>
                  <a:pt x="209550" y="200025"/>
                </a:cubicBezTo>
                <a:lnTo>
                  <a:pt x="209550" y="409575"/>
                </a:lnTo>
                <a:cubicBezTo>
                  <a:pt x="209550" y="419933"/>
                  <a:pt x="215146" y="429458"/>
                  <a:pt x="224195" y="434459"/>
                </a:cubicBezTo>
                <a:cubicBezTo>
                  <a:pt x="233243" y="439460"/>
                  <a:pt x="244197" y="439341"/>
                  <a:pt x="253127" y="433864"/>
                </a:cubicBezTo>
                <a:lnTo>
                  <a:pt x="424577" y="329089"/>
                </a:lnTo>
                <a:cubicBezTo>
                  <a:pt x="433030" y="323850"/>
                  <a:pt x="438269" y="314682"/>
                  <a:pt x="438269" y="304681"/>
                </a:cubicBezTo>
                <a:cubicBezTo>
                  <a:pt x="438269" y="294680"/>
                  <a:pt x="433030" y="285512"/>
                  <a:pt x="424577" y="280273"/>
                </a:cubicBezTo>
                <a:lnTo>
                  <a:pt x="253127" y="175498"/>
                </a:lnTo>
                <a:cubicBezTo>
                  <a:pt x="244316" y="170140"/>
                  <a:pt x="233243" y="169902"/>
                  <a:pt x="224195" y="174903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4" name="Text 11"/>
          <p:cNvSpPr/>
          <p:nvPr/>
        </p:nvSpPr>
        <p:spPr>
          <a:xfrm>
            <a:off x="7309435" y="3479829"/>
            <a:ext cx="1153780" cy="3048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</a:t>
            </a:r>
            <a:r>
              <a:rPr lang="en-US" altLang="zh-CN" sz="2400" dirty="0"/>
              <a:t>Run</a:t>
            </a:r>
            <a:endParaRPr lang="en-US" altLang="zh-CN" sz="2400" dirty="0"/>
          </a:p>
        </p:txBody>
      </p:sp>
      <p:sp>
        <p:nvSpPr>
          <p:cNvPr id="15" name="Text 12"/>
          <p:cNvSpPr/>
          <p:nvPr/>
        </p:nvSpPr>
        <p:spPr>
          <a:xfrm>
            <a:off x="6840839" y="3911653"/>
            <a:ext cx="2096052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python app.py</a:t>
            </a:r>
            <a:endParaRPr lang="en-US" altLang="zh-CN" sz="2400" dirty="0"/>
          </a:p>
        </p:txBody>
      </p:sp>
      <p:sp>
        <p:nvSpPr>
          <p:cNvPr id="16" name="Shape 13"/>
          <p:cNvSpPr/>
          <p:nvPr/>
        </p:nvSpPr>
        <p:spPr>
          <a:xfrm>
            <a:off x="9020175" y="3462871"/>
            <a:ext cx="399821" cy="575768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231502" y="173682"/>
                </a:moveTo>
                <a:cubicBezTo>
                  <a:pt x="240804" y="182984"/>
                  <a:pt x="240804" y="198090"/>
                  <a:pt x="231502" y="207392"/>
                </a:cubicBezTo>
                <a:lnTo>
                  <a:pt x="88627" y="350267"/>
                </a:lnTo>
                <a:cubicBezTo>
                  <a:pt x="79325" y="359569"/>
                  <a:pt x="64219" y="359569"/>
                  <a:pt x="54918" y="350267"/>
                </a:cubicBezTo>
                <a:cubicBezTo>
                  <a:pt x="45616" y="340965"/>
                  <a:pt x="45616" y="325859"/>
                  <a:pt x="54918" y="316557"/>
                </a:cubicBezTo>
                <a:lnTo>
                  <a:pt x="180975" y="190500"/>
                </a:lnTo>
                <a:lnTo>
                  <a:pt x="54992" y="64443"/>
                </a:lnTo>
                <a:cubicBezTo>
                  <a:pt x="45690" y="55141"/>
                  <a:pt x="45690" y="40035"/>
                  <a:pt x="54992" y="30733"/>
                </a:cubicBezTo>
                <a:cubicBezTo>
                  <a:pt x="64294" y="21431"/>
                  <a:pt x="79400" y="21431"/>
                  <a:pt x="88702" y="30733"/>
                </a:cubicBezTo>
                <a:lnTo>
                  <a:pt x="231577" y="173608"/>
                </a:lnTo>
                <a:close/>
              </a:path>
            </a:pathLst>
          </a:custGeom>
          <a:solidFill>
            <a:srgbClr val="C8B6A6"/>
          </a:solidFill>
        </p:spPr>
      </p:sp>
      <p:sp>
        <p:nvSpPr>
          <p:cNvPr id="17" name="Shape 14"/>
          <p:cNvSpPr/>
          <p:nvPr/>
        </p:nvSpPr>
        <p:spPr>
          <a:xfrm>
            <a:off x="10349596" y="253755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18981" y="333375"/>
                </a:moveTo>
                <a:lnTo>
                  <a:pt x="191691" y="333375"/>
                </a:lnTo>
                <a:cubicBezTo>
                  <a:pt x="195143" y="410170"/>
                  <a:pt x="212169" y="480893"/>
                  <a:pt x="236339" y="532686"/>
                </a:cubicBezTo>
                <a:cubicBezTo>
                  <a:pt x="249912" y="561856"/>
                  <a:pt x="264557" y="582454"/>
                  <a:pt x="278130" y="595074"/>
                </a:cubicBezTo>
                <a:cubicBezTo>
                  <a:pt x="291465" y="607576"/>
                  <a:pt x="300633" y="609600"/>
                  <a:pt x="305395" y="609600"/>
                </a:cubicBezTo>
                <a:cubicBezTo>
                  <a:pt x="310158" y="609600"/>
                  <a:pt x="319326" y="607576"/>
                  <a:pt x="332661" y="595074"/>
                </a:cubicBezTo>
                <a:cubicBezTo>
                  <a:pt x="346234" y="582454"/>
                  <a:pt x="360878" y="561737"/>
                  <a:pt x="374452" y="532686"/>
                </a:cubicBezTo>
                <a:cubicBezTo>
                  <a:pt x="398621" y="480893"/>
                  <a:pt x="415647" y="410170"/>
                  <a:pt x="419100" y="333375"/>
                </a:cubicBezTo>
                <a:close/>
                <a:moveTo>
                  <a:pt x="191572" y="276225"/>
                </a:moveTo>
                <a:lnTo>
                  <a:pt x="418862" y="276225"/>
                </a:lnTo>
                <a:cubicBezTo>
                  <a:pt x="415528" y="199430"/>
                  <a:pt x="398502" y="128707"/>
                  <a:pt x="374332" y="76914"/>
                </a:cubicBezTo>
                <a:cubicBezTo>
                  <a:pt x="360759" y="47863"/>
                  <a:pt x="346115" y="27146"/>
                  <a:pt x="332542" y="14526"/>
                </a:cubicBezTo>
                <a:cubicBezTo>
                  <a:pt x="319207" y="2024"/>
                  <a:pt x="310039" y="0"/>
                  <a:pt x="305276" y="0"/>
                </a:cubicBezTo>
                <a:cubicBezTo>
                  <a:pt x="300514" y="0"/>
                  <a:pt x="291346" y="2024"/>
                  <a:pt x="278011" y="14526"/>
                </a:cubicBezTo>
                <a:cubicBezTo>
                  <a:pt x="264438" y="27146"/>
                  <a:pt x="249793" y="47863"/>
                  <a:pt x="236220" y="76914"/>
                </a:cubicBezTo>
                <a:cubicBezTo>
                  <a:pt x="212050" y="128707"/>
                  <a:pt x="195024" y="199430"/>
                  <a:pt x="191572" y="276225"/>
                </a:cubicBezTo>
                <a:close/>
                <a:moveTo>
                  <a:pt x="134422" y="276225"/>
                </a:moveTo>
                <a:cubicBezTo>
                  <a:pt x="138589" y="174308"/>
                  <a:pt x="164902" y="79653"/>
                  <a:pt x="203359" y="17502"/>
                </a:cubicBezTo>
                <a:cubicBezTo>
                  <a:pt x="93702" y="56317"/>
                  <a:pt x="12978" y="156210"/>
                  <a:pt x="1786" y="276225"/>
                </a:cubicBezTo>
                <a:lnTo>
                  <a:pt x="134422" y="276225"/>
                </a:lnTo>
                <a:close/>
                <a:moveTo>
                  <a:pt x="1786" y="333375"/>
                </a:moveTo>
                <a:cubicBezTo>
                  <a:pt x="12978" y="453390"/>
                  <a:pt x="93702" y="553283"/>
                  <a:pt x="203359" y="592098"/>
                </a:cubicBezTo>
                <a:cubicBezTo>
                  <a:pt x="164902" y="529947"/>
                  <a:pt x="138589" y="435293"/>
                  <a:pt x="134422" y="333375"/>
                </a:cubicBezTo>
                <a:lnTo>
                  <a:pt x="1786" y="333375"/>
                </a:lnTo>
                <a:close/>
                <a:moveTo>
                  <a:pt x="476131" y="333375"/>
                </a:moveTo>
                <a:cubicBezTo>
                  <a:pt x="471964" y="435293"/>
                  <a:pt x="445651" y="529947"/>
                  <a:pt x="407194" y="592098"/>
                </a:cubicBezTo>
                <a:cubicBezTo>
                  <a:pt x="516850" y="553164"/>
                  <a:pt x="597575" y="453390"/>
                  <a:pt x="608767" y="333375"/>
                </a:cubicBezTo>
                <a:lnTo>
                  <a:pt x="476131" y="333375"/>
                </a:lnTo>
                <a:close/>
                <a:moveTo>
                  <a:pt x="608767" y="276225"/>
                </a:moveTo>
                <a:cubicBezTo>
                  <a:pt x="597575" y="156210"/>
                  <a:pt x="516850" y="56317"/>
                  <a:pt x="407194" y="17502"/>
                </a:cubicBezTo>
                <a:cubicBezTo>
                  <a:pt x="445651" y="79653"/>
                  <a:pt x="471964" y="174308"/>
                  <a:pt x="476131" y="276225"/>
                </a:cubicBezTo>
                <a:lnTo>
                  <a:pt x="608767" y="276225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8" name="Text 15"/>
          <p:cNvSpPr/>
          <p:nvPr/>
        </p:nvSpPr>
        <p:spPr>
          <a:xfrm>
            <a:off x="10139447" y="3479816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4. </a:t>
            </a:r>
            <a:r>
              <a:rPr lang="en-US" altLang="zh-CN" sz="2400" dirty="0"/>
              <a:t>Visit</a:t>
            </a:r>
            <a:endParaRPr lang="en-US" altLang="zh-CN" sz="2400" dirty="0"/>
          </a:p>
        </p:txBody>
      </p:sp>
      <p:sp>
        <p:nvSpPr>
          <p:cNvPr id="19" name="Text 16"/>
          <p:cNvSpPr/>
          <p:nvPr/>
        </p:nvSpPr>
        <p:spPr>
          <a:xfrm>
            <a:off x="9420005" y="3784668"/>
            <a:ext cx="2471676" cy="5116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Open your browser</a:t>
            </a:r>
            <a:endParaRPr lang="en-US" altLang="zh-CN" sz="2400" dirty="0"/>
          </a:p>
        </p:txBody>
      </p:sp>
      <p:sp>
        <p:nvSpPr>
          <p:cNvPr id="20" name="Text 17"/>
          <p:cNvSpPr/>
          <p:nvPr/>
        </p:nvSpPr>
        <p:spPr>
          <a:xfrm>
            <a:off x="0" y="4932347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Hands-on learning is the best way to learn. Start your Flask journey today!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0137" y="1139607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/>
              <a:t>Flask Core API Quick Reference Guide</a:t>
            </a:r>
            <a:endParaRPr lang="en-US" altLang="zh-CN" sz="4000" dirty="0"/>
          </a:p>
        </p:txBody>
      </p:sp>
      <p:sp>
        <p:nvSpPr>
          <p:cNvPr id="4" name="Shape 1"/>
          <p:cNvSpPr/>
          <p:nvPr/>
        </p:nvSpPr>
        <p:spPr>
          <a:xfrm>
            <a:off x="253971" y="236217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495300" y="2506135"/>
            <a:ext cx="177789" cy="211659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22225" y="0"/>
                </a:moveTo>
                <a:cubicBezTo>
                  <a:pt x="9967" y="0"/>
                  <a:pt x="0" y="9967"/>
                  <a:pt x="0" y="22225"/>
                </a:cubicBezTo>
                <a:lnTo>
                  <a:pt x="0" y="105569"/>
                </a:lnTo>
                <a:lnTo>
                  <a:pt x="63237" y="105569"/>
                </a:lnTo>
                <a:lnTo>
                  <a:pt x="52472" y="94804"/>
                </a:lnTo>
                <a:cubicBezTo>
                  <a:pt x="49208" y="91539"/>
                  <a:pt x="49208" y="86261"/>
                  <a:pt x="52472" y="83031"/>
                </a:cubicBezTo>
                <a:cubicBezTo>
                  <a:pt x="55736" y="79802"/>
                  <a:pt x="61015" y="79767"/>
                  <a:pt x="64244" y="83031"/>
                </a:cubicBezTo>
                <a:lnTo>
                  <a:pt x="89247" y="108034"/>
                </a:lnTo>
                <a:cubicBezTo>
                  <a:pt x="92512" y="111299"/>
                  <a:pt x="92512" y="116577"/>
                  <a:pt x="89247" y="119807"/>
                </a:cubicBezTo>
                <a:lnTo>
                  <a:pt x="64244" y="144810"/>
                </a:lnTo>
                <a:cubicBezTo>
                  <a:pt x="60980" y="148074"/>
                  <a:pt x="55701" y="148074"/>
                  <a:pt x="52472" y="144810"/>
                </a:cubicBezTo>
                <a:cubicBezTo>
                  <a:pt x="49242" y="141545"/>
                  <a:pt x="49208" y="136267"/>
                  <a:pt x="52472" y="133037"/>
                </a:cubicBezTo>
                <a:lnTo>
                  <a:pt x="63237" y="122272"/>
                </a:lnTo>
                <a:lnTo>
                  <a:pt x="0" y="122272"/>
                </a:lnTo>
                <a:lnTo>
                  <a:pt x="0" y="155610"/>
                </a:lnTo>
                <a:cubicBezTo>
                  <a:pt x="0" y="167868"/>
                  <a:pt x="9967" y="177835"/>
                  <a:pt x="22225" y="177835"/>
                </a:cubicBezTo>
                <a:lnTo>
                  <a:pt x="111125" y="177835"/>
                </a:lnTo>
                <a:cubicBezTo>
                  <a:pt x="123383" y="177835"/>
                  <a:pt x="133350" y="167868"/>
                  <a:pt x="133350" y="155610"/>
                </a:cubicBezTo>
                <a:lnTo>
                  <a:pt x="133350" y="59244"/>
                </a:lnTo>
                <a:cubicBezTo>
                  <a:pt x="133350" y="53340"/>
                  <a:pt x="131023" y="47680"/>
                  <a:pt x="126856" y="43512"/>
                </a:cubicBezTo>
                <a:lnTo>
                  <a:pt x="89838" y="6494"/>
                </a:lnTo>
                <a:cubicBezTo>
                  <a:pt x="85670" y="2327"/>
                  <a:pt x="80045" y="0"/>
                  <a:pt x="74141" y="0"/>
                </a:cubicBezTo>
                <a:lnTo>
                  <a:pt x="22225" y="0"/>
                </a:lnTo>
                <a:close/>
                <a:moveTo>
                  <a:pt x="113035" y="61119"/>
                </a:moveTo>
                <a:lnTo>
                  <a:pt x="80566" y="61119"/>
                </a:lnTo>
                <a:cubicBezTo>
                  <a:pt x="75947" y="61119"/>
                  <a:pt x="72231" y="57403"/>
                  <a:pt x="72231" y="52784"/>
                </a:cubicBezTo>
                <a:lnTo>
                  <a:pt x="72231" y="20315"/>
                </a:lnTo>
                <a:lnTo>
                  <a:pt x="113035" y="61119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6" name="Text 3"/>
          <p:cNvSpPr/>
          <p:nvPr/>
        </p:nvSpPr>
        <p:spPr>
          <a:xfrm>
            <a:off x="914400" y="2463800"/>
            <a:ext cx="345658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 flask import Flask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299200" y="23622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8" name="Shape 5"/>
          <p:cNvSpPr/>
          <p:nvPr/>
        </p:nvSpPr>
        <p:spPr>
          <a:xfrm>
            <a:off x="6518275" y="250613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7800" y="33337"/>
                </a:moveTo>
                <a:cubicBezTo>
                  <a:pt x="177800" y="50770"/>
                  <a:pt x="157277" y="76780"/>
                  <a:pt x="148421" y="87164"/>
                </a:cubicBezTo>
                <a:cubicBezTo>
                  <a:pt x="147102" y="88692"/>
                  <a:pt x="145157" y="89282"/>
                  <a:pt x="143386" y="88900"/>
                </a:cubicBezTo>
                <a:lnTo>
                  <a:pt x="111125" y="88900"/>
                </a:lnTo>
                <a:cubicBezTo>
                  <a:pt x="104978" y="88900"/>
                  <a:pt x="100013" y="93866"/>
                  <a:pt x="100013" y="100013"/>
                </a:cubicBezTo>
                <a:cubicBezTo>
                  <a:pt x="100013" y="106159"/>
                  <a:pt x="104978" y="111125"/>
                  <a:pt x="111125" y="111125"/>
                </a:cubicBezTo>
                <a:lnTo>
                  <a:pt x="144463" y="111125"/>
                </a:lnTo>
                <a:cubicBezTo>
                  <a:pt x="162868" y="111125"/>
                  <a:pt x="177800" y="126057"/>
                  <a:pt x="177800" y="144463"/>
                </a:cubicBezTo>
                <a:cubicBezTo>
                  <a:pt x="177800" y="162868"/>
                  <a:pt x="162868" y="177800"/>
                  <a:pt x="144463" y="177800"/>
                </a:cubicBezTo>
                <a:lnTo>
                  <a:pt x="48478" y="177800"/>
                </a:lnTo>
                <a:cubicBezTo>
                  <a:pt x="51499" y="174362"/>
                  <a:pt x="55181" y="169952"/>
                  <a:pt x="58896" y="165021"/>
                </a:cubicBezTo>
                <a:cubicBezTo>
                  <a:pt x="61084" y="162104"/>
                  <a:pt x="63341" y="158909"/>
                  <a:pt x="65494" y="155575"/>
                </a:cubicBezTo>
                <a:lnTo>
                  <a:pt x="144463" y="155575"/>
                </a:lnTo>
                <a:cubicBezTo>
                  <a:pt x="150609" y="155575"/>
                  <a:pt x="155575" y="150609"/>
                  <a:pt x="155575" y="144463"/>
                </a:cubicBezTo>
                <a:cubicBezTo>
                  <a:pt x="155575" y="138316"/>
                  <a:pt x="150609" y="133350"/>
                  <a:pt x="144463" y="133350"/>
                </a:cubicBezTo>
                <a:lnTo>
                  <a:pt x="111125" y="133350"/>
                </a:lnTo>
                <a:cubicBezTo>
                  <a:pt x="92720" y="133350"/>
                  <a:pt x="77788" y="118418"/>
                  <a:pt x="77788" y="100013"/>
                </a:cubicBezTo>
                <a:cubicBezTo>
                  <a:pt x="77788" y="81607"/>
                  <a:pt x="92720" y="66675"/>
                  <a:pt x="111125" y="66675"/>
                </a:cubicBezTo>
                <a:lnTo>
                  <a:pt x="124946" y="66675"/>
                </a:lnTo>
                <a:cubicBezTo>
                  <a:pt x="117654" y="55736"/>
                  <a:pt x="111125" y="43165"/>
                  <a:pt x="111125" y="33337"/>
                </a:cubicBezTo>
                <a:cubicBezTo>
                  <a:pt x="111125" y="14932"/>
                  <a:pt x="126057" y="0"/>
                  <a:pt x="144463" y="0"/>
                </a:cubicBezTo>
                <a:cubicBezTo>
                  <a:pt x="162868" y="0"/>
                  <a:pt x="177800" y="14932"/>
                  <a:pt x="177800" y="33337"/>
                </a:cubicBezTo>
                <a:close/>
                <a:moveTo>
                  <a:pt x="40665" y="169848"/>
                </a:moveTo>
                <a:cubicBezTo>
                  <a:pt x="39345" y="171341"/>
                  <a:pt x="38164" y="172660"/>
                  <a:pt x="37157" y="173772"/>
                </a:cubicBezTo>
                <a:lnTo>
                  <a:pt x="36532" y="174466"/>
                </a:lnTo>
                <a:lnTo>
                  <a:pt x="36463" y="174397"/>
                </a:lnTo>
                <a:cubicBezTo>
                  <a:pt x="34379" y="175994"/>
                  <a:pt x="31393" y="175786"/>
                  <a:pt x="29518" y="173772"/>
                </a:cubicBezTo>
                <a:cubicBezTo>
                  <a:pt x="20766" y="164257"/>
                  <a:pt x="0" y="139774"/>
                  <a:pt x="0" y="122238"/>
                </a:cubicBezTo>
                <a:cubicBezTo>
                  <a:pt x="0" y="103832"/>
                  <a:pt x="14932" y="88900"/>
                  <a:pt x="33337" y="88900"/>
                </a:cubicBezTo>
                <a:cubicBezTo>
                  <a:pt x="51743" y="88900"/>
                  <a:pt x="66675" y="103832"/>
                  <a:pt x="66675" y="122238"/>
                </a:cubicBezTo>
                <a:cubicBezTo>
                  <a:pt x="66675" y="132655"/>
                  <a:pt x="59348" y="145504"/>
                  <a:pt x="51569" y="156235"/>
                </a:cubicBezTo>
                <a:cubicBezTo>
                  <a:pt x="47853" y="161340"/>
                  <a:pt x="44033" y="165958"/>
                  <a:pt x="40873" y="169605"/>
                </a:cubicBezTo>
                <a:lnTo>
                  <a:pt x="40665" y="169848"/>
                </a:lnTo>
                <a:close/>
                <a:moveTo>
                  <a:pt x="44450" y="122238"/>
                </a:moveTo>
                <a:cubicBezTo>
                  <a:pt x="44450" y="116104"/>
                  <a:pt x="39471" y="111125"/>
                  <a:pt x="33337" y="111125"/>
                </a:cubicBezTo>
                <a:cubicBezTo>
                  <a:pt x="27204" y="111125"/>
                  <a:pt x="22225" y="116104"/>
                  <a:pt x="22225" y="122238"/>
                </a:cubicBezTo>
                <a:cubicBezTo>
                  <a:pt x="22225" y="128371"/>
                  <a:pt x="27204" y="133350"/>
                  <a:pt x="33337" y="133350"/>
                </a:cubicBezTo>
                <a:cubicBezTo>
                  <a:pt x="39471" y="133350"/>
                  <a:pt x="44450" y="128371"/>
                  <a:pt x="44450" y="122238"/>
                </a:cubicBezTo>
                <a:close/>
                <a:moveTo>
                  <a:pt x="144463" y="44450"/>
                </a:moveTo>
                <a:cubicBezTo>
                  <a:pt x="150596" y="44450"/>
                  <a:pt x="155575" y="39471"/>
                  <a:pt x="155575" y="33337"/>
                </a:cubicBezTo>
                <a:cubicBezTo>
                  <a:pt x="155575" y="27204"/>
                  <a:pt x="150596" y="22225"/>
                  <a:pt x="144463" y="22225"/>
                </a:cubicBezTo>
                <a:cubicBezTo>
                  <a:pt x="138329" y="22225"/>
                  <a:pt x="133350" y="27204"/>
                  <a:pt x="133350" y="33337"/>
                </a:cubicBezTo>
                <a:cubicBezTo>
                  <a:pt x="133350" y="39471"/>
                  <a:pt x="138329" y="44450"/>
                  <a:pt x="144463" y="4445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9" name="Text 6"/>
          <p:cNvSpPr/>
          <p:nvPr/>
        </p:nvSpPr>
        <p:spPr>
          <a:xfrm>
            <a:off x="6959600" y="2463800"/>
            <a:ext cx="1968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@app.route('/')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254000" y="29718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50850" y="3115735"/>
            <a:ext cx="222239" cy="211655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2" name="Text 9"/>
          <p:cNvSpPr/>
          <p:nvPr/>
        </p:nvSpPr>
        <p:spPr>
          <a:xfrm>
            <a:off x="914400" y="3073400"/>
            <a:ext cx="3104388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 = Flask(__name__)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299200" y="29718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6507163" y="3115735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86273" y="-9133"/>
                </a:moveTo>
                <a:cubicBezTo>
                  <a:pt x="189676" y="-10349"/>
                  <a:pt x="193427" y="-9480"/>
                  <a:pt x="195997" y="-6945"/>
                </a:cubicBezTo>
                <a:cubicBezTo>
                  <a:pt x="198566" y="-4410"/>
                  <a:pt x="199400" y="-625"/>
                  <a:pt x="198184" y="2778"/>
                </a:cubicBezTo>
                <a:lnTo>
                  <a:pt x="136371" y="175334"/>
                </a:lnTo>
                <a:cubicBezTo>
                  <a:pt x="134635" y="180161"/>
                  <a:pt x="130086" y="183356"/>
                  <a:pt x="124981" y="183356"/>
                </a:cubicBezTo>
                <a:cubicBezTo>
                  <a:pt x="120050" y="183356"/>
                  <a:pt x="115605" y="180370"/>
                  <a:pt x="113764" y="175821"/>
                </a:cubicBezTo>
                <a:lnTo>
                  <a:pt x="91470" y="120953"/>
                </a:lnTo>
                <a:cubicBezTo>
                  <a:pt x="89907" y="117133"/>
                  <a:pt x="90602" y="112757"/>
                  <a:pt x="93276" y="109632"/>
                </a:cubicBezTo>
                <a:lnTo>
                  <a:pt x="126092" y="70599"/>
                </a:lnTo>
                <a:cubicBezTo>
                  <a:pt x="127863" y="68481"/>
                  <a:pt x="127724" y="65390"/>
                  <a:pt x="125780" y="63445"/>
                </a:cubicBezTo>
                <a:cubicBezTo>
                  <a:pt x="123835" y="61501"/>
                  <a:pt x="120710" y="61362"/>
                  <a:pt x="118626" y="63133"/>
                </a:cubicBezTo>
                <a:lnTo>
                  <a:pt x="79593" y="95880"/>
                </a:lnTo>
                <a:cubicBezTo>
                  <a:pt x="76433" y="98519"/>
                  <a:pt x="72092" y="99214"/>
                  <a:pt x="68272" y="97686"/>
                </a:cubicBezTo>
                <a:lnTo>
                  <a:pt x="13231" y="75287"/>
                </a:lnTo>
                <a:cubicBezTo>
                  <a:pt x="8682" y="73447"/>
                  <a:pt x="5695" y="69002"/>
                  <a:pt x="5695" y="64071"/>
                </a:cubicBezTo>
                <a:cubicBezTo>
                  <a:pt x="5695" y="58966"/>
                  <a:pt x="8890" y="54417"/>
                  <a:pt x="13717" y="52680"/>
                </a:cubicBezTo>
                <a:lnTo>
                  <a:pt x="186273" y="-9133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5" name="Text 12"/>
          <p:cNvSpPr/>
          <p:nvPr/>
        </p:nvSpPr>
        <p:spPr>
          <a:xfrm>
            <a:off x="6959600" y="3073400"/>
            <a:ext cx="2463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request.args / .form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254000" y="35814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461991" y="3725379"/>
            <a:ext cx="177789" cy="211651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53548" y="102652"/>
                </a:moveTo>
                <a:cubicBezTo>
                  <a:pt x="56535" y="99144"/>
                  <a:pt x="56153" y="93901"/>
                  <a:pt x="52645" y="90914"/>
                </a:cubicBezTo>
                <a:cubicBezTo>
                  <a:pt x="49138" y="87928"/>
                  <a:pt x="43894" y="88310"/>
                  <a:pt x="40908" y="91817"/>
                </a:cubicBezTo>
                <a:lnTo>
                  <a:pt x="24239" y="111264"/>
                </a:lnTo>
                <a:cubicBezTo>
                  <a:pt x="21565" y="114389"/>
                  <a:pt x="21565" y="118973"/>
                  <a:pt x="24239" y="122099"/>
                </a:cubicBezTo>
                <a:lnTo>
                  <a:pt x="40908" y="141545"/>
                </a:lnTo>
                <a:cubicBezTo>
                  <a:pt x="43894" y="145053"/>
                  <a:pt x="49173" y="145435"/>
                  <a:pt x="52645" y="142448"/>
                </a:cubicBezTo>
                <a:cubicBezTo>
                  <a:pt x="56118" y="139462"/>
                  <a:pt x="56535" y="134183"/>
                  <a:pt x="53548" y="130711"/>
                </a:cubicBezTo>
                <a:lnTo>
                  <a:pt x="41533" y="116681"/>
                </a:lnTo>
                <a:lnTo>
                  <a:pt x="53548" y="102652"/>
                </a:lnTo>
                <a:close/>
                <a:moveTo>
                  <a:pt x="92442" y="91817"/>
                </a:moveTo>
                <a:cubicBezTo>
                  <a:pt x="89456" y="88310"/>
                  <a:pt x="84177" y="87928"/>
                  <a:pt x="80705" y="90914"/>
                </a:cubicBezTo>
                <a:cubicBezTo>
                  <a:pt x="77232" y="93901"/>
                  <a:pt x="76815" y="99179"/>
                  <a:pt x="79802" y="102652"/>
                </a:cubicBezTo>
                <a:lnTo>
                  <a:pt x="91817" y="116681"/>
                </a:lnTo>
                <a:lnTo>
                  <a:pt x="79802" y="130711"/>
                </a:lnTo>
                <a:cubicBezTo>
                  <a:pt x="76815" y="134218"/>
                  <a:pt x="77197" y="139462"/>
                  <a:pt x="80705" y="142448"/>
                </a:cubicBezTo>
                <a:cubicBezTo>
                  <a:pt x="84212" y="145435"/>
                  <a:pt x="89456" y="145053"/>
                  <a:pt x="92442" y="141545"/>
                </a:cubicBezTo>
                <a:lnTo>
                  <a:pt x="109111" y="122099"/>
                </a:lnTo>
                <a:cubicBezTo>
                  <a:pt x="111785" y="118973"/>
                  <a:pt x="111785" y="114389"/>
                  <a:pt x="109111" y="111264"/>
                </a:cubicBezTo>
                <a:lnTo>
                  <a:pt x="92442" y="91817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18" name="Text 15"/>
          <p:cNvSpPr/>
          <p:nvPr/>
        </p:nvSpPr>
        <p:spPr>
          <a:xfrm>
            <a:off x="914400" y="3683000"/>
            <a:ext cx="3717392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render_template('index.html')</a:t>
            </a:r>
            <a:endParaRPr lang="en-US" sz="2400" dirty="0"/>
          </a:p>
        </p:txBody>
      </p:sp>
      <p:sp>
        <p:nvSpPr>
          <p:cNvPr id="19" name="Shape 16"/>
          <p:cNvSpPr/>
          <p:nvPr/>
        </p:nvSpPr>
        <p:spPr>
          <a:xfrm>
            <a:off x="6299200" y="35814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6518275" y="372533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52298"/>
                </a:moveTo>
                <a:lnTo>
                  <a:pt x="141198" y="85636"/>
                </a:lnTo>
                <a:cubicBezTo>
                  <a:pt x="138003" y="88831"/>
                  <a:pt x="133246" y="89768"/>
                  <a:pt x="129079" y="88032"/>
                </a:cubicBezTo>
                <a:cubicBezTo>
                  <a:pt x="124911" y="86296"/>
                  <a:pt x="122238" y="82267"/>
                  <a:pt x="122238" y="77788"/>
                </a:cubicBezTo>
                <a:lnTo>
                  <a:pt x="122238" y="55563"/>
                </a:lnTo>
                <a:lnTo>
                  <a:pt x="11112" y="55563"/>
                </a:lnTo>
                <a:cubicBezTo>
                  <a:pt x="4966" y="55563"/>
                  <a:pt x="0" y="50597"/>
                  <a:pt x="0" y="44450"/>
                </a:cubicBezTo>
                <a:cubicBezTo>
                  <a:pt x="0" y="38303"/>
                  <a:pt x="4966" y="33337"/>
                  <a:pt x="11112" y="33337"/>
                </a:cubicBezTo>
                <a:lnTo>
                  <a:pt x="122238" y="33337"/>
                </a:lnTo>
                <a:lnTo>
                  <a:pt x="122238" y="11112"/>
                </a:lnTo>
                <a:cubicBezTo>
                  <a:pt x="122238" y="6633"/>
                  <a:pt x="124946" y="2570"/>
                  <a:pt x="129113" y="833"/>
                </a:cubicBezTo>
                <a:cubicBezTo>
                  <a:pt x="133281" y="-903"/>
                  <a:pt x="138038" y="69"/>
                  <a:pt x="141233" y="3230"/>
                </a:cubicBezTo>
                <a:lnTo>
                  <a:pt x="174570" y="36567"/>
                </a:lnTo>
                <a:cubicBezTo>
                  <a:pt x="178911" y="40908"/>
                  <a:pt x="178911" y="47957"/>
                  <a:pt x="174570" y="52298"/>
                </a:cubicBezTo>
                <a:close/>
                <a:moveTo>
                  <a:pt x="36567" y="174536"/>
                </a:moveTo>
                <a:lnTo>
                  <a:pt x="3230" y="141198"/>
                </a:lnTo>
                <a:cubicBezTo>
                  <a:pt x="-1111" y="136857"/>
                  <a:pt x="-1111" y="129808"/>
                  <a:pt x="3230" y="125467"/>
                </a:cubicBezTo>
                <a:lnTo>
                  <a:pt x="36567" y="92130"/>
                </a:lnTo>
                <a:cubicBezTo>
                  <a:pt x="39762" y="88935"/>
                  <a:pt x="44519" y="87997"/>
                  <a:pt x="48687" y="89733"/>
                </a:cubicBezTo>
                <a:cubicBezTo>
                  <a:pt x="52854" y="91470"/>
                  <a:pt x="55563" y="95533"/>
                  <a:pt x="55563" y="100013"/>
                </a:cubicBezTo>
                <a:lnTo>
                  <a:pt x="55563" y="122238"/>
                </a:lnTo>
                <a:lnTo>
                  <a:pt x="166688" y="122238"/>
                </a:lnTo>
                <a:cubicBezTo>
                  <a:pt x="172834" y="122238"/>
                  <a:pt x="177800" y="127203"/>
                  <a:pt x="177800" y="133350"/>
                </a:cubicBezTo>
                <a:cubicBezTo>
                  <a:pt x="177800" y="139497"/>
                  <a:pt x="172834" y="144463"/>
                  <a:pt x="166688" y="144463"/>
                </a:cubicBezTo>
                <a:lnTo>
                  <a:pt x="55563" y="144463"/>
                </a:lnTo>
                <a:lnTo>
                  <a:pt x="55563" y="166688"/>
                </a:lnTo>
                <a:cubicBezTo>
                  <a:pt x="55563" y="171167"/>
                  <a:pt x="52854" y="175230"/>
                  <a:pt x="48687" y="176967"/>
                </a:cubicBezTo>
                <a:cubicBezTo>
                  <a:pt x="44519" y="178703"/>
                  <a:pt x="39762" y="177731"/>
                  <a:pt x="36567" y="17457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21" name="Text 18"/>
          <p:cNvSpPr/>
          <p:nvPr/>
        </p:nvSpPr>
        <p:spPr>
          <a:xfrm>
            <a:off x="6959600" y="3683000"/>
            <a:ext cx="304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redirect(url_for('admin'))</a:t>
            </a:r>
            <a:endParaRPr 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254000" y="41910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23" name="Shape 20"/>
          <p:cNvSpPr/>
          <p:nvPr/>
        </p:nvSpPr>
        <p:spPr>
          <a:xfrm>
            <a:off x="450810" y="4334935"/>
            <a:ext cx="188952" cy="211646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59382" y="-5556"/>
                </a:moveTo>
                <a:cubicBezTo>
                  <a:pt x="46742" y="-5556"/>
                  <a:pt x="39310" y="14689"/>
                  <a:pt x="35664" y="33337"/>
                </a:cubicBezTo>
                <a:lnTo>
                  <a:pt x="25003" y="33337"/>
                </a:lnTo>
                <a:cubicBezTo>
                  <a:pt x="20384" y="33337"/>
                  <a:pt x="16669" y="37053"/>
                  <a:pt x="16669" y="41672"/>
                </a:cubicBezTo>
                <a:cubicBezTo>
                  <a:pt x="16669" y="46291"/>
                  <a:pt x="20384" y="50006"/>
                  <a:pt x="25003" y="50006"/>
                </a:cubicBezTo>
                <a:lnTo>
                  <a:pt x="33337" y="50006"/>
                </a:lnTo>
                <a:lnTo>
                  <a:pt x="33337" y="61119"/>
                </a:lnTo>
                <a:cubicBezTo>
                  <a:pt x="33337" y="67022"/>
                  <a:pt x="34483" y="72648"/>
                  <a:pt x="36567" y="77788"/>
                </a:cubicBezTo>
                <a:lnTo>
                  <a:pt x="33337" y="77788"/>
                </a:lnTo>
                <a:lnTo>
                  <a:pt x="33337" y="77788"/>
                </a:lnTo>
                <a:lnTo>
                  <a:pt x="26219" y="77788"/>
                </a:lnTo>
                <a:cubicBezTo>
                  <a:pt x="20940" y="77788"/>
                  <a:pt x="16669" y="82059"/>
                  <a:pt x="16669" y="87337"/>
                </a:cubicBezTo>
                <a:cubicBezTo>
                  <a:pt x="16669" y="88379"/>
                  <a:pt x="16842" y="89386"/>
                  <a:pt x="17155" y="90359"/>
                </a:cubicBezTo>
                <a:lnTo>
                  <a:pt x="27191" y="120432"/>
                </a:lnTo>
                <a:cubicBezTo>
                  <a:pt x="13960" y="131822"/>
                  <a:pt x="5556" y="148664"/>
                  <a:pt x="5556" y="167486"/>
                </a:cubicBezTo>
                <a:cubicBezTo>
                  <a:pt x="5556" y="173181"/>
                  <a:pt x="10175" y="177800"/>
                  <a:pt x="15870" y="177800"/>
                </a:cubicBezTo>
                <a:lnTo>
                  <a:pt x="139705" y="177800"/>
                </a:lnTo>
                <a:cubicBezTo>
                  <a:pt x="145400" y="177800"/>
                  <a:pt x="150019" y="173181"/>
                  <a:pt x="150019" y="167486"/>
                </a:cubicBezTo>
                <a:cubicBezTo>
                  <a:pt x="150019" y="148664"/>
                  <a:pt x="141615" y="131822"/>
                  <a:pt x="128384" y="120466"/>
                </a:cubicBezTo>
                <a:lnTo>
                  <a:pt x="138420" y="90393"/>
                </a:lnTo>
                <a:cubicBezTo>
                  <a:pt x="138733" y="89421"/>
                  <a:pt x="138906" y="88414"/>
                  <a:pt x="138906" y="87372"/>
                </a:cubicBezTo>
                <a:cubicBezTo>
                  <a:pt x="138906" y="82094"/>
                  <a:pt x="134635" y="77822"/>
                  <a:pt x="129356" y="77822"/>
                </a:cubicBezTo>
                <a:lnTo>
                  <a:pt x="122238" y="77822"/>
                </a:lnTo>
                <a:lnTo>
                  <a:pt x="122238" y="77822"/>
                </a:lnTo>
                <a:lnTo>
                  <a:pt x="119008" y="77822"/>
                </a:lnTo>
                <a:cubicBezTo>
                  <a:pt x="121092" y="72683"/>
                  <a:pt x="122238" y="67057"/>
                  <a:pt x="122238" y="61153"/>
                </a:cubicBezTo>
                <a:lnTo>
                  <a:pt x="122238" y="50041"/>
                </a:lnTo>
                <a:lnTo>
                  <a:pt x="130572" y="50041"/>
                </a:lnTo>
                <a:cubicBezTo>
                  <a:pt x="135191" y="50041"/>
                  <a:pt x="138906" y="46325"/>
                  <a:pt x="138906" y="41707"/>
                </a:cubicBezTo>
                <a:cubicBezTo>
                  <a:pt x="138906" y="37088"/>
                  <a:pt x="135191" y="33372"/>
                  <a:pt x="130572" y="33372"/>
                </a:cubicBezTo>
                <a:lnTo>
                  <a:pt x="119911" y="33372"/>
                </a:lnTo>
                <a:cubicBezTo>
                  <a:pt x="116299" y="14724"/>
                  <a:pt x="108833" y="-5522"/>
                  <a:pt x="96193" y="-5522"/>
                </a:cubicBezTo>
                <a:cubicBezTo>
                  <a:pt x="92859" y="-5522"/>
                  <a:pt x="89595" y="-4167"/>
                  <a:pt x="86643" y="-2674"/>
                </a:cubicBezTo>
                <a:cubicBezTo>
                  <a:pt x="83795" y="-1250"/>
                  <a:pt x="80253" y="35"/>
                  <a:pt x="77787" y="35"/>
                </a:cubicBezTo>
                <a:cubicBezTo>
                  <a:pt x="75322" y="35"/>
                  <a:pt x="71780" y="-1250"/>
                  <a:pt x="68932" y="-2674"/>
                </a:cubicBezTo>
                <a:cubicBezTo>
                  <a:pt x="65980" y="-4202"/>
                  <a:pt x="62716" y="-5556"/>
                  <a:pt x="59382" y="-5556"/>
                </a:cubicBezTo>
                <a:close/>
                <a:moveTo>
                  <a:pt x="91921" y="162659"/>
                </a:moveTo>
                <a:lnTo>
                  <a:pt x="83309" y="138038"/>
                </a:lnTo>
                <a:lnTo>
                  <a:pt x="92998" y="126752"/>
                </a:lnTo>
                <a:cubicBezTo>
                  <a:pt x="93935" y="125641"/>
                  <a:pt x="94456" y="124252"/>
                  <a:pt x="94456" y="122793"/>
                </a:cubicBezTo>
                <a:cubicBezTo>
                  <a:pt x="94456" y="119425"/>
                  <a:pt x="91748" y="116716"/>
                  <a:pt x="88379" y="116716"/>
                </a:cubicBezTo>
                <a:lnTo>
                  <a:pt x="67196" y="116716"/>
                </a:lnTo>
                <a:cubicBezTo>
                  <a:pt x="63827" y="116716"/>
                  <a:pt x="61119" y="119425"/>
                  <a:pt x="61119" y="122793"/>
                </a:cubicBezTo>
                <a:cubicBezTo>
                  <a:pt x="61119" y="124252"/>
                  <a:pt x="61640" y="125641"/>
                  <a:pt x="62577" y="126752"/>
                </a:cubicBezTo>
                <a:lnTo>
                  <a:pt x="72266" y="138038"/>
                </a:lnTo>
                <a:lnTo>
                  <a:pt x="63654" y="162659"/>
                </a:lnTo>
                <a:lnTo>
                  <a:pt x="43860" y="100013"/>
                </a:lnTo>
                <a:lnTo>
                  <a:pt x="56257" y="100013"/>
                </a:lnTo>
                <a:cubicBezTo>
                  <a:pt x="62647" y="103555"/>
                  <a:pt x="69974" y="105569"/>
                  <a:pt x="77787" y="105569"/>
                </a:cubicBezTo>
                <a:cubicBezTo>
                  <a:pt x="85601" y="105569"/>
                  <a:pt x="92928" y="103555"/>
                  <a:pt x="99318" y="100013"/>
                </a:cubicBezTo>
                <a:lnTo>
                  <a:pt x="111715" y="100013"/>
                </a:lnTo>
                <a:lnTo>
                  <a:pt x="91921" y="162659"/>
                </a:lnTo>
                <a:close/>
                <a:moveTo>
                  <a:pt x="77788" y="88900"/>
                </a:moveTo>
                <a:cubicBezTo>
                  <a:pt x="65737" y="88900"/>
                  <a:pt x="55493" y="81225"/>
                  <a:pt x="51638" y="70495"/>
                </a:cubicBezTo>
                <a:cubicBezTo>
                  <a:pt x="53618" y="71606"/>
                  <a:pt x="55910" y="72231"/>
                  <a:pt x="58341" y="72231"/>
                </a:cubicBezTo>
                <a:lnTo>
                  <a:pt x="62647" y="72231"/>
                </a:lnTo>
                <a:cubicBezTo>
                  <a:pt x="68377" y="72231"/>
                  <a:pt x="73447" y="68550"/>
                  <a:pt x="75252" y="63133"/>
                </a:cubicBezTo>
                <a:cubicBezTo>
                  <a:pt x="76051" y="60702"/>
                  <a:pt x="79489" y="60702"/>
                  <a:pt x="80288" y="63133"/>
                </a:cubicBezTo>
                <a:cubicBezTo>
                  <a:pt x="82094" y="68550"/>
                  <a:pt x="87198" y="72231"/>
                  <a:pt x="92894" y="72231"/>
                </a:cubicBezTo>
                <a:lnTo>
                  <a:pt x="97200" y="72231"/>
                </a:lnTo>
                <a:cubicBezTo>
                  <a:pt x="99631" y="72231"/>
                  <a:pt x="101922" y="71606"/>
                  <a:pt x="103902" y="70495"/>
                </a:cubicBezTo>
                <a:cubicBezTo>
                  <a:pt x="100047" y="81225"/>
                  <a:pt x="89803" y="88900"/>
                  <a:pt x="77753" y="8890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24" name="Text 21"/>
          <p:cNvSpPr/>
          <p:nvPr/>
        </p:nvSpPr>
        <p:spPr>
          <a:xfrm>
            <a:off x="914400" y="4292600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session['user'] = 'admin'</a:t>
            </a:r>
            <a:endParaRPr lang="en-US" sz="2400" dirty="0"/>
          </a:p>
        </p:txBody>
      </p:sp>
      <p:sp>
        <p:nvSpPr>
          <p:cNvPr id="25" name="Shape 22"/>
          <p:cNvSpPr/>
          <p:nvPr/>
        </p:nvSpPr>
        <p:spPr>
          <a:xfrm>
            <a:off x="6299200" y="41910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26" name="Shape 23"/>
          <p:cNvSpPr/>
          <p:nvPr/>
        </p:nvSpPr>
        <p:spPr>
          <a:xfrm>
            <a:off x="6518275" y="433493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66688"/>
                </a:moveTo>
                <a:cubicBezTo>
                  <a:pt x="138003" y="166688"/>
                  <a:pt x="177800" y="129356"/>
                  <a:pt x="177800" y="83344"/>
                </a:cubicBezTo>
                <a:cubicBezTo>
                  <a:pt x="177800" y="37331"/>
                  <a:pt x="138003" y="0"/>
                  <a:pt x="88900" y="0"/>
                </a:cubicBezTo>
                <a:cubicBezTo>
                  <a:pt x="39797" y="0"/>
                  <a:pt x="0" y="37331"/>
                  <a:pt x="0" y="83344"/>
                </a:cubicBezTo>
                <a:cubicBezTo>
                  <a:pt x="0" y="102200"/>
                  <a:pt x="6668" y="119564"/>
                  <a:pt x="17919" y="133524"/>
                </a:cubicBezTo>
                <a:lnTo>
                  <a:pt x="972" y="165576"/>
                </a:lnTo>
                <a:cubicBezTo>
                  <a:pt x="-695" y="168702"/>
                  <a:pt x="-174" y="172522"/>
                  <a:pt x="2223" y="175126"/>
                </a:cubicBezTo>
                <a:cubicBezTo>
                  <a:pt x="4619" y="177731"/>
                  <a:pt x="8404" y="178529"/>
                  <a:pt x="11633" y="177140"/>
                </a:cubicBezTo>
                <a:lnTo>
                  <a:pt x="52750" y="159534"/>
                </a:lnTo>
                <a:cubicBezTo>
                  <a:pt x="63793" y="164118"/>
                  <a:pt x="76016" y="166688"/>
                  <a:pt x="88900" y="166688"/>
                </a:cubicBezTo>
                <a:close/>
                <a:moveTo>
                  <a:pt x="44450" y="72231"/>
                </a:moveTo>
                <a:cubicBezTo>
                  <a:pt x="50583" y="72231"/>
                  <a:pt x="55563" y="77211"/>
                  <a:pt x="55563" y="83344"/>
                </a:cubicBezTo>
                <a:cubicBezTo>
                  <a:pt x="55563" y="89477"/>
                  <a:pt x="50583" y="94456"/>
                  <a:pt x="44450" y="94456"/>
                </a:cubicBezTo>
                <a:cubicBezTo>
                  <a:pt x="38317" y="94456"/>
                  <a:pt x="33337" y="89477"/>
                  <a:pt x="33337" y="83344"/>
                </a:cubicBezTo>
                <a:cubicBezTo>
                  <a:pt x="33337" y="77211"/>
                  <a:pt x="38317" y="72231"/>
                  <a:pt x="44450" y="72231"/>
                </a:cubicBezTo>
                <a:close/>
                <a:moveTo>
                  <a:pt x="88900" y="72231"/>
                </a:moveTo>
                <a:cubicBezTo>
                  <a:pt x="95033" y="72231"/>
                  <a:pt x="100013" y="77211"/>
                  <a:pt x="100013" y="83344"/>
                </a:cubicBezTo>
                <a:cubicBezTo>
                  <a:pt x="100013" y="89477"/>
                  <a:pt x="95033" y="94456"/>
                  <a:pt x="88900" y="94456"/>
                </a:cubicBezTo>
                <a:cubicBezTo>
                  <a:pt x="82767" y="94456"/>
                  <a:pt x="77788" y="89477"/>
                  <a:pt x="77788" y="83344"/>
                </a:cubicBezTo>
                <a:cubicBezTo>
                  <a:pt x="77788" y="77211"/>
                  <a:pt x="82767" y="72231"/>
                  <a:pt x="88900" y="72231"/>
                </a:cubicBezTo>
                <a:close/>
                <a:moveTo>
                  <a:pt x="122238" y="83344"/>
                </a:moveTo>
                <a:cubicBezTo>
                  <a:pt x="122238" y="77211"/>
                  <a:pt x="127217" y="72231"/>
                  <a:pt x="133350" y="72231"/>
                </a:cubicBezTo>
                <a:cubicBezTo>
                  <a:pt x="139483" y="72231"/>
                  <a:pt x="144463" y="77211"/>
                  <a:pt x="144463" y="83344"/>
                </a:cubicBezTo>
                <a:cubicBezTo>
                  <a:pt x="144463" y="89477"/>
                  <a:pt x="139483" y="94456"/>
                  <a:pt x="133350" y="94456"/>
                </a:cubicBezTo>
                <a:cubicBezTo>
                  <a:pt x="127217" y="94456"/>
                  <a:pt x="122238" y="89477"/>
                  <a:pt x="122238" y="83344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27" name="Text 24"/>
          <p:cNvSpPr/>
          <p:nvPr/>
        </p:nvSpPr>
        <p:spPr>
          <a:xfrm>
            <a:off x="6959600" y="4292600"/>
            <a:ext cx="372974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flash('</a:t>
            </a:r>
            <a:r>
              <a:rPr lang="en-US" altLang="zh-CN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Operation successful</a:t>
            </a: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!')</a:t>
            </a:r>
            <a:endParaRPr lang="en-US" sz="2400" dirty="0"/>
          </a:p>
        </p:txBody>
      </p:sp>
      <p:sp>
        <p:nvSpPr>
          <p:cNvPr id="28" name="Shape 25"/>
          <p:cNvSpPr/>
          <p:nvPr/>
        </p:nvSpPr>
        <p:spPr>
          <a:xfrm>
            <a:off x="254000" y="48006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29" name="Shape 26"/>
          <p:cNvSpPr/>
          <p:nvPr/>
        </p:nvSpPr>
        <p:spPr>
          <a:xfrm>
            <a:off x="484187" y="4944535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31671" y="12814"/>
                </a:moveTo>
                <a:cubicBezTo>
                  <a:pt x="27365" y="10453"/>
                  <a:pt x="22156" y="10557"/>
                  <a:pt x="17919" y="13057"/>
                </a:cubicBezTo>
                <a:cubicBezTo>
                  <a:pt x="13682" y="15558"/>
                  <a:pt x="11112" y="20107"/>
                  <a:pt x="11112" y="25003"/>
                </a:cubicBezTo>
                <a:lnTo>
                  <a:pt x="11112" y="152797"/>
                </a:lnTo>
                <a:cubicBezTo>
                  <a:pt x="11112" y="157693"/>
                  <a:pt x="13717" y="162243"/>
                  <a:pt x="17919" y="164743"/>
                </a:cubicBezTo>
                <a:cubicBezTo>
                  <a:pt x="22121" y="167243"/>
                  <a:pt x="27365" y="167347"/>
                  <a:pt x="31671" y="164986"/>
                </a:cubicBezTo>
                <a:lnTo>
                  <a:pt x="148352" y="101089"/>
                </a:lnTo>
                <a:cubicBezTo>
                  <a:pt x="152797" y="98658"/>
                  <a:pt x="155575" y="93970"/>
                  <a:pt x="155575" y="88900"/>
                </a:cubicBezTo>
                <a:cubicBezTo>
                  <a:pt x="155575" y="83830"/>
                  <a:pt x="152797" y="79142"/>
                  <a:pt x="148352" y="76711"/>
                </a:cubicBezTo>
                <a:lnTo>
                  <a:pt x="31671" y="12814"/>
                </a:lnTo>
                <a:close/>
              </a:path>
            </a:pathLst>
          </a:custGeom>
          <a:solidFill>
            <a:srgbClr val="8D6E63"/>
          </a:solidFill>
        </p:spPr>
      </p:sp>
      <p:sp>
        <p:nvSpPr>
          <p:cNvPr id="30" name="Text 27"/>
          <p:cNvSpPr/>
          <p:nvPr/>
        </p:nvSpPr>
        <p:spPr>
          <a:xfrm>
            <a:off x="914400" y="4902200"/>
            <a:ext cx="310440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app.run(debug=True)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6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</a:t>
            </a:r>
            <a:r>
              <a:rPr lang="zh-CN" altLang="en-US" sz="6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＆</a:t>
            </a:r>
            <a:r>
              <a:rPr lang="en-US" altLang="zh-CN" sz="6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6000" b="1" dirty="0">
              <a:solidFill>
                <a:srgbClr val="595959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294" y="3157570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4017" y="3544602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3654138" y="732947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06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15" y="4071080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2528656" y="4071086"/>
            <a:ext cx="7452386" cy="1754505"/>
          </a:xfrm>
          <a:prstGeom prst="rect">
            <a:avLst/>
          </a:prstGeom>
          <a:noFill/>
        </p:spPr>
        <p:txBody>
          <a:bodyPr wrap="square" lIns="90043" tIns="46863" rIns="90043" bIns="46863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5400" dirty="0"/>
              <a:t>Thank you for watching.</a:t>
            </a:r>
            <a:endParaRPr lang="en-US" altLang="zh-CN" sz="5400" dirty="0"/>
          </a:p>
        </p:txBody>
      </p:sp>
      <p:sp>
        <p:nvSpPr>
          <p:cNvPr id="5" name="Text 2"/>
          <p:cNvSpPr/>
          <p:nvPr/>
        </p:nvSpPr>
        <p:spPr>
          <a:xfrm>
            <a:off x="6292302" y="5518260"/>
            <a:ext cx="4271224" cy="307340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Reporting Time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：2025/10/21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656423" y="5043704"/>
            <a:ext cx="2721742" cy="1140459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Presenter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QiYiyu     LingJiali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ShiYuhan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ChangYueyu</a:t>
            </a:r>
            <a:endParaRPr lang="en-US" sz="2400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957" y="598464"/>
            <a:ext cx="4064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Impressions of Flask</a:t>
            </a:r>
            <a:endParaRPr lang="en-US" altLang="zh-CN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0651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65175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altLang="zh-CN" sz="4400" dirty="0"/>
              <a:t>What is Flask?</a:t>
            </a:r>
            <a:endParaRPr lang="en-US" altLang="zh-CN" sz="4400" dirty="0"/>
          </a:p>
        </p:txBody>
      </p:sp>
      <p:sp>
        <p:nvSpPr>
          <p:cNvPr id="4" name="Text 1"/>
          <p:cNvSpPr/>
          <p:nvPr/>
        </p:nvSpPr>
        <p:spPr>
          <a:xfrm>
            <a:off x="254000" y="1708964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3200" dirty="0"/>
              <a:t>The lightest web framework in the Python community, making development simple and elegant.</a:t>
            </a:r>
            <a:endParaRPr lang="en-US" altLang="zh-CN" sz="32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3365" y="2882265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874943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4428" y="89"/>
                </a:moveTo>
                <a:cubicBezTo>
                  <a:pt x="433268" y="-625"/>
                  <a:pt x="441930" y="2768"/>
                  <a:pt x="448181" y="9019"/>
                </a:cubicBezTo>
                <a:cubicBezTo>
                  <a:pt x="454432" y="15270"/>
                  <a:pt x="457825" y="23932"/>
                  <a:pt x="457111" y="32772"/>
                </a:cubicBezTo>
                <a:cubicBezTo>
                  <a:pt x="453539" y="76795"/>
                  <a:pt x="441573" y="145465"/>
                  <a:pt x="415766" y="211098"/>
                </a:cubicBezTo>
                <a:cubicBezTo>
                  <a:pt x="414159" y="215116"/>
                  <a:pt x="410855" y="218152"/>
                  <a:pt x="406658" y="219402"/>
                </a:cubicBezTo>
                <a:lnTo>
                  <a:pt x="334417" y="241102"/>
                </a:lnTo>
                <a:cubicBezTo>
                  <a:pt x="330934" y="242173"/>
                  <a:pt x="328613" y="245299"/>
                  <a:pt x="328613" y="248960"/>
                </a:cubicBezTo>
                <a:cubicBezTo>
                  <a:pt x="328613" y="253514"/>
                  <a:pt x="332274" y="257175"/>
                  <a:pt x="336828" y="257175"/>
                </a:cubicBezTo>
                <a:lnTo>
                  <a:pt x="371296" y="257175"/>
                </a:lnTo>
                <a:cubicBezTo>
                  <a:pt x="382012" y="257175"/>
                  <a:pt x="388888" y="268605"/>
                  <a:pt x="383351" y="277803"/>
                </a:cubicBezTo>
                <a:cubicBezTo>
                  <a:pt x="379780" y="283785"/>
                  <a:pt x="375940" y="289590"/>
                  <a:pt x="372011" y="295305"/>
                </a:cubicBezTo>
                <a:cubicBezTo>
                  <a:pt x="370225" y="297894"/>
                  <a:pt x="367546" y="299770"/>
                  <a:pt x="364510" y="300752"/>
                </a:cubicBezTo>
                <a:lnTo>
                  <a:pt x="277267" y="326827"/>
                </a:lnTo>
                <a:cubicBezTo>
                  <a:pt x="273784" y="327898"/>
                  <a:pt x="271463" y="331024"/>
                  <a:pt x="271463" y="334685"/>
                </a:cubicBezTo>
                <a:cubicBezTo>
                  <a:pt x="271463" y="339239"/>
                  <a:pt x="275124" y="342900"/>
                  <a:pt x="279678" y="342900"/>
                </a:cubicBezTo>
                <a:lnTo>
                  <a:pt x="293965" y="342900"/>
                </a:lnTo>
                <a:cubicBezTo>
                  <a:pt x="307003" y="342900"/>
                  <a:pt x="312718" y="358438"/>
                  <a:pt x="301823" y="365581"/>
                </a:cubicBezTo>
                <a:cubicBezTo>
                  <a:pt x="241102" y="405765"/>
                  <a:pt x="178862" y="404247"/>
                  <a:pt x="138946" y="393531"/>
                </a:cubicBezTo>
                <a:cubicBezTo>
                  <a:pt x="127605" y="390495"/>
                  <a:pt x="117515" y="384691"/>
                  <a:pt x="108228" y="377547"/>
                </a:cubicBezTo>
                <a:lnTo>
                  <a:pt x="42863" y="442913"/>
                </a:lnTo>
                <a:cubicBezTo>
                  <a:pt x="35004" y="450771"/>
                  <a:pt x="22146" y="450771"/>
                  <a:pt x="14288" y="442913"/>
                </a:cubicBezTo>
                <a:cubicBezTo>
                  <a:pt x="6429" y="435054"/>
                  <a:pt x="6429" y="422196"/>
                  <a:pt x="14288" y="414338"/>
                </a:cubicBezTo>
                <a:lnTo>
                  <a:pt x="85725" y="342900"/>
                </a:lnTo>
                <a:lnTo>
                  <a:pt x="86171" y="343346"/>
                </a:lnTo>
                <a:cubicBezTo>
                  <a:pt x="86797" y="342186"/>
                  <a:pt x="87600" y="341114"/>
                  <a:pt x="88583" y="340132"/>
                </a:cubicBezTo>
                <a:lnTo>
                  <a:pt x="228600" y="200025"/>
                </a:lnTo>
                <a:cubicBezTo>
                  <a:pt x="236458" y="192167"/>
                  <a:pt x="236458" y="179308"/>
                  <a:pt x="228600" y="171450"/>
                </a:cubicBezTo>
                <a:cubicBezTo>
                  <a:pt x="220742" y="163592"/>
                  <a:pt x="207883" y="163592"/>
                  <a:pt x="200025" y="171450"/>
                </a:cubicBezTo>
                <a:lnTo>
                  <a:pt x="80099" y="291286"/>
                </a:lnTo>
                <a:cubicBezTo>
                  <a:pt x="72152" y="299234"/>
                  <a:pt x="58668" y="295215"/>
                  <a:pt x="57775" y="283964"/>
                </a:cubicBezTo>
                <a:cubicBezTo>
                  <a:pt x="53935" y="236458"/>
                  <a:pt x="66080" y="174040"/>
                  <a:pt x="122605" y="117515"/>
                </a:cubicBezTo>
                <a:cubicBezTo>
                  <a:pt x="203954" y="36165"/>
                  <a:pt x="349597" y="6161"/>
                  <a:pt x="424339" y="89"/>
                </a:cubicBezTo>
                <a:close/>
              </a:path>
            </a:pathLst>
          </a:custGeom>
          <a:solidFill>
            <a:srgbClr val="8D6E63"/>
          </a:solidFill>
        </p:spPr>
        <p:txBody>
          <a:bodyPr/>
          <a:p>
            <a:endParaRPr lang="zh-CN" altLang="en-US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518160" y="4063365"/>
            <a:ext cx="3166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Microframework</a:t>
            </a:r>
            <a:endParaRPr lang="en-US" altLang="zh-CN" sz="3600" dirty="0"/>
          </a:p>
        </p:txBody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4250267" y="2882265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5812155" y="3200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4090670" y="4156075"/>
            <a:ext cx="401447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Double-layer standard</a:t>
            </a:r>
            <a:endParaRPr lang="en-US" altLang="zh-CN" sz="3600" dirty="0"/>
          </a:p>
        </p:txBody>
      </p:sp>
      <p:sp>
        <p:nvSpPr>
          <p:cNvPr id="13" name="Shape 10"/>
          <p:cNvSpPr/>
          <p:nvPr>
            <p:custDataLst>
              <p:tags r:id="rId8"/>
            </p:custDataLst>
          </p:nvPr>
        </p:nvSpPr>
        <p:spPr>
          <a:xfrm>
            <a:off x="8246534" y="2882265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4" name="Shape 11"/>
          <p:cNvSpPr/>
          <p:nvPr>
            <p:custDataLst>
              <p:tags r:id="rId9"/>
            </p:custDataLst>
          </p:nvPr>
        </p:nvSpPr>
        <p:spPr>
          <a:xfrm>
            <a:off x="9863667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5" name="Text 12"/>
          <p:cNvSpPr/>
          <p:nvPr>
            <p:custDataLst>
              <p:tags r:id="rId10"/>
            </p:custDataLst>
          </p:nvPr>
        </p:nvSpPr>
        <p:spPr>
          <a:xfrm>
            <a:off x="8246745" y="4063365"/>
            <a:ext cx="363728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/>
              <a:t>Beginner-friendly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880534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 b="1" dirty="0"/>
              <a:t>5 lines of code, launch your first website</a:t>
            </a:r>
            <a:endParaRPr lang="en-US" altLang="zh-CN" sz="3600" b="1" dirty="0"/>
          </a:p>
        </p:txBody>
      </p:sp>
      <p:sp>
        <p:nvSpPr>
          <p:cNvPr id="4" name="Shape 1"/>
          <p:cNvSpPr/>
          <p:nvPr/>
        </p:nvSpPr>
        <p:spPr>
          <a:xfrm>
            <a:off x="1825096" y="26701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192" y="141208"/>
                </a:moveTo>
                <a:cubicBezTo>
                  <a:pt x="-3691" y="126325"/>
                  <a:pt x="-3691" y="102156"/>
                  <a:pt x="11192" y="87273"/>
                </a:cubicBezTo>
                <a:cubicBezTo>
                  <a:pt x="26075" y="72390"/>
                  <a:pt x="50244" y="72390"/>
                  <a:pt x="65127" y="87273"/>
                </a:cubicBezTo>
                <a:lnTo>
                  <a:pt x="255627" y="277773"/>
                </a:lnTo>
                <a:cubicBezTo>
                  <a:pt x="270510" y="292656"/>
                  <a:pt x="270510" y="316825"/>
                  <a:pt x="255627" y="331708"/>
                </a:cubicBezTo>
                <a:lnTo>
                  <a:pt x="65127" y="522208"/>
                </a:lnTo>
                <a:cubicBezTo>
                  <a:pt x="50244" y="537091"/>
                  <a:pt x="26075" y="537091"/>
                  <a:pt x="11192" y="522208"/>
                </a:cubicBezTo>
                <a:cubicBezTo>
                  <a:pt x="-3691" y="507325"/>
                  <a:pt x="-3691" y="483156"/>
                  <a:pt x="11192" y="468273"/>
                </a:cubicBezTo>
                <a:lnTo>
                  <a:pt x="174665" y="304800"/>
                </a:lnTo>
                <a:lnTo>
                  <a:pt x="11192" y="141208"/>
                </a:lnTo>
                <a:close/>
                <a:moveTo>
                  <a:pt x="266700" y="457200"/>
                </a:moveTo>
                <a:lnTo>
                  <a:pt x="571500" y="457200"/>
                </a:lnTo>
                <a:cubicBezTo>
                  <a:pt x="592574" y="457200"/>
                  <a:pt x="609600" y="474226"/>
                  <a:pt x="609600" y="495300"/>
                </a:cubicBezTo>
                <a:cubicBezTo>
                  <a:pt x="609600" y="516374"/>
                  <a:pt x="592574" y="533400"/>
                  <a:pt x="571500" y="533400"/>
                </a:cubicBezTo>
                <a:lnTo>
                  <a:pt x="266700" y="533400"/>
                </a:lnTo>
                <a:cubicBezTo>
                  <a:pt x="245626" y="533400"/>
                  <a:pt x="228600" y="516374"/>
                  <a:pt x="228600" y="495300"/>
                </a:cubicBezTo>
                <a:cubicBezTo>
                  <a:pt x="228600" y="474226"/>
                  <a:pt x="245626" y="457200"/>
                  <a:pt x="266700" y="457200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5" name="Text 2"/>
          <p:cNvSpPr/>
          <p:nvPr/>
        </p:nvSpPr>
        <p:spPr>
          <a:xfrm>
            <a:off x="1318895" y="3822065"/>
            <a:ext cx="22790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/>
              <a:t>1. Install Flask</a:t>
            </a:r>
            <a:endParaRPr lang="en-US" altLang="zh-CN" sz="2800" dirty="0"/>
          </a:p>
        </p:txBody>
      </p:sp>
      <p:sp>
        <p:nvSpPr>
          <p:cNvPr id="6" name="Shape 3"/>
          <p:cNvSpPr/>
          <p:nvPr/>
        </p:nvSpPr>
        <p:spPr>
          <a:xfrm>
            <a:off x="1197610" y="4267200"/>
            <a:ext cx="2730500" cy="878205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7" name="Text 4"/>
          <p:cNvSpPr/>
          <p:nvPr/>
        </p:nvSpPr>
        <p:spPr>
          <a:xfrm>
            <a:off x="1197610" y="4477385"/>
            <a:ext cx="2788285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pip install flask</a:t>
            </a:r>
            <a:endParaRPr lang="en-US" sz="32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412192" y="1744134"/>
            <a:ext cx="7531100" cy="4229100"/>
          </a:xfrm>
          <a:custGeom>
            <a:avLst/>
            <a:gdLst/>
            <a:ahLst/>
            <a:cxnLst/>
            <a:rect l="l" t="t" r="r" b="b"/>
            <a:pathLst>
              <a:path w="7531100" h="4229100">
                <a:moveTo>
                  <a:pt x="101583" y="0"/>
                </a:moveTo>
                <a:lnTo>
                  <a:pt x="7429517" y="0"/>
                </a:lnTo>
                <a:cubicBezTo>
                  <a:pt x="7485620" y="0"/>
                  <a:pt x="7531100" y="45480"/>
                  <a:pt x="7531100" y="101583"/>
                </a:cubicBezTo>
                <a:lnTo>
                  <a:pt x="7531100" y="4127517"/>
                </a:lnTo>
                <a:cubicBezTo>
                  <a:pt x="7531100" y="4183620"/>
                  <a:pt x="7485620" y="4229100"/>
                  <a:pt x="7429517" y="4229100"/>
                </a:cubicBezTo>
                <a:lnTo>
                  <a:pt x="101583" y="4229100"/>
                </a:lnTo>
                <a:cubicBezTo>
                  <a:pt x="45480" y="4229100"/>
                  <a:pt x="0" y="4183620"/>
                  <a:pt x="0" y="4127517"/>
                </a:cubicBezTo>
                <a:lnTo>
                  <a:pt x="0" y="101583"/>
                </a:lnTo>
                <a:cubicBezTo>
                  <a:pt x="0" y="45518"/>
                  <a:pt x="45518" y="0"/>
                  <a:pt x="101583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716992" y="2048934"/>
            <a:ext cx="692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r>
              <a:rPr lang="en-US" altLang="zh-CN" sz="28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Arial" panose="020B0704020202020204" pitchFamily="34" charset="0"/>
              </a:rPr>
              <a:t>. Creat</a:t>
            </a:r>
            <a:r>
              <a:rPr lang="en-US" sz="2800" dirty="0">
                <a:solidFill>
                  <a:srgbClr val="2121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Arial" panose="020B0704020202020204" pitchFamily="34" charset="0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highlight>
                  <a:srgbClr val="8D6E63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app.py</a:t>
            </a:r>
            <a:r>
              <a:rPr lang="en-US" sz="2800" dirty="0">
                <a:solidFill>
                  <a:srgbClr val="FFFFFF"/>
                </a:solidFill>
                <a:highlight>
                  <a:srgbClr val="8D6E63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endParaRPr lang="en-US" sz="2800" dirty="0">
              <a:solidFill>
                <a:srgbClr val="FFFFFF"/>
              </a:solidFill>
              <a:highlight>
                <a:srgbClr val="8D6E63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716992" y="2556934"/>
            <a:ext cx="6921500" cy="2692400"/>
          </a:xfrm>
          <a:custGeom>
            <a:avLst/>
            <a:gdLst/>
            <a:ahLst/>
            <a:cxnLst/>
            <a:rect l="l" t="t" r="r" b="b"/>
            <a:pathLst>
              <a:path w="6921500" h="2692400">
                <a:moveTo>
                  <a:pt x="76195" y="0"/>
                </a:moveTo>
                <a:lnTo>
                  <a:pt x="6845305" y="0"/>
                </a:lnTo>
                <a:cubicBezTo>
                  <a:pt x="6887386" y="0"/>
                  <a:pt x="6921500" y="34114"/>
                  <a:pt x="6921500" y="76195"/>
                </a:cubicBezTo>
                <a:lnTo>
                  <a:pt x="6921500" y="2616205"/>
                </a:lnTo>
                <a:cubicBezTo>
                  <a:pt x="6921500" y="2658286"/>
                  <a:pt x="6887386" y="2692400"/>
                  <a:pt x="6845305" y="2692400"/>
                </a:cubicBezTo>
                <a:lnTo>
                  <a:pt x="76195" y="2692400"/>
                </a:lnTo>
                <a:cubicBezTo>
                  <a:pt x="34114" y="2692400"/>
                  <a:pt x="0" y="2658286"/>
                  <a:pt x="0" y="2616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11" name="Text 8"/>
          <p:cNvSpPr/>
          <p:nvPr/>
        </p:nvSpPr>
        <p:spPr>
          <a:xfrm>
            <a:off x="4919980" y="2785745"/>
            <a:ext cx="5977890" cy="2235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 flask import Flask 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 = Flask(__name__) 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@app.route('/') 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def index(): 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 return 'Hello, Flask!' 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app.run()</a:t>
            </a:r>
            <a:endParaRPr lang="en-US" sz="24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716992" y="5401734"/>
            <a:ext cx="69215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Run python app.py and visit </a:t>
            </a:r>
            <a:r>
              <a:rPr lang="en-US" altLang="zh-CN" sz="2000" dirty="0">
                <a:solidFill>
                  <a:srgbClr val="FF0000"/>
                </a:solidFill>
              </a:rPr>
              <a:t>127.0.0.1:5000</a:t>
            </a:r>
            <a:r>
              <a:rPr lang="en-US" altLang="zh-CN" sz="2000" dirty="0"/>
              <a:t>.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Core components</a:t>
            </a:r>
            <a:endParaRPr lang="en-US" altLang="zh-CN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0" b="1" dirty="0">
                <a:solidFill>
                  <a:srgbClr val="595959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1126068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Routing: The website's “URL mapping table”</a:t>
            </a:r>
            <a:endParaRPr lang="en-US" altLang="zh-CN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1910928"/>
            <a:ext cx="116840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2400" dirty="0"/>
              <a:t>Use the @app.route decorator to bind a function to a URL.</a:t>
            </a:r>
            <a:endParaRPr lang="en-US" altLang="zh-CN" sz="2400" dirty="0"/>
          </a:p>
        </p:txBody>
      </p:sp>
      <p:sp>
        <p:nvSpPr>
          <p:cNvPr id="5" name="Shape 2"/>
          <p:cNvSpPr/>
          <p:nvPr/>
        </p:nvSpPr>
        <p:spPr>
          <a:xfrm>
            <a:off x="603647" y="2921000"/>
            <a:ext cx="4622800" cy="1727200"/>
          </a:xfrm>
          <a:custGeom>
            <a:avLst/>
            <a:gdLst/>
            <a:ahLst/>
            <a:cxnLst/>
            <a:rect l="l" t="t" r="r" b="b"/>
            <a:pathLst>
              <a:path w="4622800" h="1727200">
                <a:moveTo>
                  <a:pt x="101594" y="0"/>
                </a:moveTo>
                <a:lnTo>
                  <a:pt x="4521206" y="0"/>
                </a:lnTo>
                <a:cubicBezTo>
                  <a:pt x="4577315" y="0"/>
                  <a:pt x="4622800" y="45485"/>
                  <a:pt x="4622800" y="101594"/>
                </a:cubicBezTo>
                <a:lnTo>
                  <a:pt x="4622800" y="1625606"/>
                </a:lnTo>
                <a:cubicBezTo>
                  <a:pt x="4622800" y="1681715"/>
                  <a:pt x="4577315" y="1727200"/>
                  <a:pt x="45212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8B6A6"/>
            </a:solidFill>
            <a:prstDash val="dash"/>
          </a:ln>
        </p:spPr>
      </p:sp>
      <p:sp>
        <p:nvSpPr>
          <p:cNvPr id="6" name="Text 3"/>
          <p:cNvSpPr/>
          <p:nvPr/>
        </p:nvSpPr>
        <p:spPr>
          <a:xfrm>
            <a:off x="578247" y="3073400"/>
            <a:ext cx="472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8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Static Routing</a:t>
            </a:r>
            <a:endParaRPr lang="en-US" altLang="zh-CN" sz="28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78247" y="3606800"/>
            <a:ext cx="4724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The path is fixed.</a:t>
            </a:r>
            <a:endParaRPr lang="en-US" altLang="zh-CN" sz="2400" dirty="0"/>
          </a:p>
        </p:txBody>
      </p:sp>
      <p:sp>
        <p:nvSpPr>
          <p:cNvPr id="8" name="Shape 5"/>
          <p:cNvSpPr/>
          <p:nvPr/>
        </p:nvSpPr>
        <p:spPr>
          <a:xfrm>
            <a:off x="832247" y="4013200"/>
            <a:ext cx="4216400" cy="457200"/>
          </a:xfrm>
          <a:custGeom>
            <a:avLst/>
            <a:gdLst/>
            <a:ahLst/>
            <a:cxnLst/>
            <a:rect l="l" t="t" r="r" b="b"/>
            <a:pathLst>
              <a:path w="4216400" h="457200">
                <a:moveTo>
                  <a:pt x="76202" y="0"/>
                </a:moveTo>
                <a:lnTo>
                  <a:pt x="4140198" y="0"/>
                </a:lnTo>
                <a:cubicBezTo>
                  <a:pt x="4182283" y="0"/>
                  <a:pt x="4216400" y="34117"/>
                  <a:pt x="4216400" y="76202"/>
                </a:cubicBezTo>
                <a:lnTo>
                  <a:pt x="4216400" y="380998"/>
                </a:lnTo>
                <a:cubicBezTo>
                  <a:pt x="4216400" y="423083"/>
                  <a:pt x="4182283" y="457200"/>
                  <a:pt x="41401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9" name="Text 6"/>
          <p:cNvSpPr/>
          <p:nvPr/>
        </p:nvSpPr>
        <p:spPr>
          <a:xfrm>
            <a:off x="578247" y="4013200"/>
            <a:ext cx="47244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@app.route('/about')</a:t>
            </a:r>
            <a:endParaRPr lang="en-US" sz="20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76620" y="3504565"/>
            <a:ext cx="1143635" cy="559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4800" dirty="0">
                <a:solidFill>
                  <a:srgbClr val="8D6E6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4800" dirty="0">
              <a:solidFill>
                <a:srgbClr val="8D6E6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914356" y="2921000"/>
            <a:ext cx="4622800" cy="1727200"/>
          </a:xfrm>
          <a:custGeom>
            <a:avLst/>
            <a:gdLst/>
            <a:ahLst/>
            <a:cxnLst/>
            <a:rect l="l" t="t" r="r" b="b"/>
            <a:pathLst>
              <a:path w="4622800" h="1727200">
                <a:moveTo>
                  <a:pt x="101594" y="0"/>
                </a:moveTo>
                <a:lnTo>
                  <a:pt x="4521206" y="0"/>
                </a:lnTo>
                <a:cubicBezTo>
                  <a:pt x="4577315" y="0"/>
                  <a:pt x="4622800" y="45485"/>
                  <a:pt x="4622800" y="101594"/>
                </a:cubicBezTo>
                <a:lnTo>
                  <a:pt x="4622800" y="1625606"/>
                </a:lnTo>
                <a:cubicBezTo>
                  <a:pt x="4622800" y="1681715"/>
                  <a:pt x="4577315" y="1727200"/>
                  <a:pt x="45212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D6E63"/>
            </a:solidFill>
            <a:prstDash val="dash"/>
          </a:ln>
        </p:spPr>
      </p:sp>
      <p:sp>
        <p:nvSpPr>
          <p:cNvPr id="12" name="Text 9"/>
          <p:cNvSpPr/>
          <p:nvPr/>
        </p:nvSpPr>
        <p:spPr>
          <a:xfrm>
            <a:off x="6888956" y="3149600"/>
            <a:ext cx="472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8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Dynamic Routing</a:t>
            </a:r>
            <a:endParaRPr lang="en-US" altLang="zh-CN" sz="28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6888956" y="3606800"/>
            <a:ext cx="4724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/>
              <a:t>The path contains variable parts.</a:t>
            </a:r>
            <a:endParaRPr lang="en-US" altLang="zh-CN" sz="2400" dirty="0"/>
          </a:p>
        </p:txBody>
      </p:sp>
      <p:sp>
        <p:nvSpPr>
          <p:cNvPr id="14" name="Shape 11"/>
          <p:cNvSpPr/>
          <p:nvPr/>
        </p:nvSpPr>
        <p:spPr>
          <a:xfrm>
            <a:off x="7142956" y="4013200"/>
            <a:ext cx="4216400" cy="457200"/>
          </a:xfrm>
          <a:custGeom>
            <a:avLst/>
            <a:gdLst/>
            <a:ahLst/>
            <a:cxnLst/>
            <a:rect l="l" t="t" r="r" b="b"/>
            <a:pathLst>
              <a:path w="4216400" h="457200">
                <a:moveTo>
                  <a:pt x="76202" y="0"/>
                </a:moveTo>
                <a:lnTo>
                  <a:pt x="4140198" y="0"/>
                </a:lnTo>
                <a:cubicBezTo>
                  <a:pt x="4182283" y="0"/>
                  <a:pt x="4216400" y="34117"/>
                  <a:pt x="4216400" y="76202"/>
                </a:cubicBezTo>
                <a:lnTo>
                  <a:pt x="4216400" y="380998"/>
                </a:lnTo>
                <a:cubicBezTo>
                  <a:pt x="4216400" y="423083"/>
                  <a:pt x="4182283" y="457200"/>
                  <a:pt x="41401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15" name="Text 12"/>
          <p:cNvSpPr/>
          <p:nvPr/>
        </p:nvSpPr>
        <p:spPr>
          <a:xfrm>
            <a:off x="6888956" y="4013200"/>
            <a:ext cx="47244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@app.route('/user/')</a:t>
            </a:r>
            <a:endParaRPr lang="en-US" sz="20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54000" y="5003800"/>
            <a:ext cx="11684000" cy="8229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800" dirty="0"/>
              <a:t>Using syntax, URL segments can be converted into function parameters to enable personalized responses.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285" y="1574337"/>
            <a:ext cx="6197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4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Generate pages using Jinja2 templates</a:t>
            </a:r>
            <a:endParaRPr lang="en-US" altLang="zh-CN" sz="40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662555"/>
            <a:ext cx="5689600" cy="2341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/>
              <a:t>Directly returning strings makes it difficult to maintain HTML structure. Flask's built-in Jinja2 engine allows Python variables to be easily embedded within HTML tags.</a:t>
            </a:r>
            <a:endParaRPr lang="en-US" altLang="zh-CN" sz="2400" dirty="0"/>
          </a:p>
        </p:txBody>
      </p:sp>
      <p:sp>
        <p:nvSpPr>
          <p:cNvPr id="11" name="Shape 8"/>
          <p:cNvSpPr/>
          <p:nvPr/>
        </p:nvSpPr>
        <p:spPr>
          <a:xfrm>
            <a:off x="6242844" y="254000"/>
            <a:ext cx="5689600" cy="6350000"/>
          </a:xfrm>
          <a:custGeom>
            <a:avLst/>
            <a:gdLst/>
            <a:ahLst/>
            <a:cxnLst/>
            <a:rect l="l" t="t" r="r" b="b"/>
            <a:pathLst>
              <a:path w="5689600" h="63500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6248384"/>
                </a:lnTo>
                <a:cubicBezTo>
                  <a:pt x="5689600" y="6304505"/>
                  <a:pt x="5644105" y="6350000"/>
                  <a:pt x="5587984" y="6350000"/>
                </a:cubicBezTo>
                <a:lnTo>
                  <a:pt x="101616" y="6350000"/>
                </a:lnTo>
                <a:cubicBezTo>
                  <a:pt x="45495" y="6350000"/>
                  <a:pt x="0" y="6304505"/>
                  <a:pt x="0" y="62483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404040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00800" y="984885"/>
            <a:ext cx="5791200" cy="9321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Template Example Template Example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(list.html)</a:t>
            </a:r>
            <a:endParaRPr lang="en-US" sz="28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45885" y="2357755"/>
            <a:ext cx="362966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{% for item in items %} 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spcBef>
                <a:spcPts val="10"/>
              </a:spcBef>
              <a:buSzPct val="100000"/>
              <a:buNone/>
            </a:pPr>
            <a:r>
              <a:rPr lang="en-US" sz="28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{{ item }} {% endfor %} </a:t>
            </a:r>
            <a:endParaRPr lang="en-US" sz="2800" dirty="0">
              <a:solidFill>
                <a:srgbClr val="FFFFFF">
                  <a:alpha val="90196"/>
                </a:srgb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446044" y="3805768"/>
            <a:ext cx="5283200" cy="0"/>
          </a:xfrm>
          <a:prstGeom prst="line">
            <a:avLst/>
          </a:prstGeom>
          <a:noFill/>
          <a:ln w="8467">
            <a:solidFill>
              <a:srgbClr val="FFFFFF">
                <a:alpha val="3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/>
        </p:nvSpPr>
        <p:spPr>
          <a:xfrm>
            <a:off x="6446044" y="4017434"/>
            <a:ext cx="5791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Render call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51600" y="4419600"/>
            <a:ext cx="4712335" cy="1296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FFFFFF">
                    <a:alpha val="90196"/>
                  </a:srgb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return render_template('list.html', items=my_list)</a:t>
            </a:r>
            <a:endParaRPr lang="en-US" sz="2800" dirty="0">
              <a:solidFill>
                <a:srgbClr val="FFFFFF">
                  <a:alpha val="90196"/>
                </a:srgb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8-d3m9iu0s8jdo4os5et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270" y="1138345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4800" dirty="0"/>
              <a:t>Retrieve data sent by the browser</a:t>
            </a:r>
            <a:endParaRPr lang="en-US" altLang="zh-CN" sz="4800" dirty="0"/>
          </a:p>
        </p:txBody>
      </p:sp>
      <p:sp>
        <p:nvSpPr>
          <p:cNvPr id="4" name="Text 1"/>
          <p:cNvSpPr/>
          <p:nvPr/>
        </p:nvSpPr>
        <p:spPr>
          <a:xfrm>
            <a:off x="276225" y="2176570"/>
            <a:ext cx="116840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3200" dirty="0"/>
              <a:t> `request` </a:t>
            </a:r>
            <a:endParaRPr lang="en-US" altLang="zh-CN" sz="3200" dirty="0"/>
          </a:p>
        </p:txBody>
      </p:sp>
      <p:sp>
        <p:nvSpPr>
          <p:cNvPr id="5" name="Shape 2"/>
          <p:cNvSpPr/>
          <p:nvPr/>
        </p:nvSpPr>
        <p:spPr>
          <a:xfrm>
            <a:off x="254000" y="3005455"/>
            <a:ext cx="3695700" cy="2491740"/>
          </a:xfrm>
          <a:custGeom>
            <a:avLst/>
            <a:gdLst/>
            <a:ahLst/>
            <a:cxnLst/>
            <a:rect l="l" t="t" r="r" b="b"/>
            <a:pathLst>
              <a:path w="3695700" h="21844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082804"/>
                </a:lnTo>
                <a:cubicBezTo>
                  <a:pt x="3695700" y="2138914"/>
                  <a:pt x="3650214" y="2184400"/>
                  <a:pt x="35941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871133" y="31263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28600" y="157163"/>
                </a:moveTo>
                <a:cubicBezTo>
                  <a:pt x="212794" y="157163"/>
                  <a:pt x="200025" y="169932"/>
                  <a:pt x="200025" y="185738"/>
                </a:cubicBezTo>
                <a:cubicBezTo>
                  <a:pt x="200025" y="197614"/>
                  <a:pt x="190470" y="207169"/>
                  <a:pt x="178594" y="207169"/>
                </a:cubicBezTo>
                <a:cubicBezTo>
                  <a:pt x="166717" y="207169"/>
                  <a:pt x="157163" y="197614"/>
                  <a:pt x="157163" y="185738"/>
                </a:cubicBezTo>
                <a:cubicBezTo>
                  <a:pt x="157163" y="146268"/>
                  <a:pt x="189131" y="114300"/>
                  <a:pt x="228600" y="114300"/>
                </a:cubicBezTo>
                <a:cubicBezTo>
                  <a:pt x="268069" y="114300"/>
                  <a:pt x="300038" y="146268"/>
                  <a:pt x="300038" y="185738"/>
                </a:cubicBezTo>
                <a:cubicBezTo>
                  <a:pt x="300038" y="227886"/>
                  <a:pt x="267891" y="245745"/>
                  <a:pt x="250031" y="252264"/>
                </a:cubicBezTo>
                <a:lnTo>
                  <a:pt x="250031" y="255657"/>
                </a:lnTo>
                <a:cubicBezTo>
                  <a:pt x="250031" y="267533"/>
                  <a:pt x="240476" y="277088"/>
                  <a:pt x="228600" y="277088"/>
                </a:cubicBezTo>
                <a:cubicBezTo>
                  <a:pt x="216724" y="277088"/>
                  <a:pt x="207169" y="267533"/>
                  <a:pt x="207169" y="255657"/>
                </a:cubicBezTo>
                <a:lnTo>
                  <a:pt x="207169" y="248424"/>
                </a:lnTo>
                <a:cubicBezTo>
                  <a:pt x="207169" y="230118"/>
                  <a:pt x="220385" y="216991"/>
                  <a:pt x="234047" y="212527"/>
                </a:cubicBezTo>
                <a:cubicBezTo>
                  <a:pt x="239762" y="210651"/>
                  <a:pt x="245834" y="207615"/>
                  <a:pt x="250299" y="203329"/>
                </a:cubicBezTo>
                <a:cubicBezTo>
                  <a:pt x="254139" y="199579"/>
                  <a:pt x="257175" y="194399"/>
                  <a:pt x="257175" y="185827"/>
                </a:cubicBezTo>
                <a:cubicBezTo>
                  <a:pt x="257175" y="170021"/>
                  <a:pt x="244406" y="157252"/>
                  <a:pt x="228600" y="157252"/>
                </a:cubicBezTo>
                <a:close/>
                <a:moveTo>
                  <a:pt x="200025" y="328613"/>
                </a:moveTo>
                <a:cubicBezTo>
                  <a:pt x="200025" y="312842"/>
                  <a:pt x="212829" y="300038"/>
                  <a:pt x="228600" y="300038"/>
                </a:cubicBezTo>
                <a:cubicBezTo>
                  <a:pt x="244371" y="300038"/>
                  <a:pt x="257175" y="312842"/>
                  <a:pt x="257175" y="328613"/>
                </a:cubicBezTo>
                <a:cubicBezTo>
                  <a:pt x="257175" y="344383"/>
                  <a:pt x="244371" y="357188"/>
                  <a:pt x="228600" y="357188"/>
                </a:cubicBezTo>
                <a:cubicBezTo>
                  <a:pt x="212829" y="357188"/>
                  <a:pt x="200025" y="344383"/>
                  <a:pt x="200025" y="328613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7" name="Text 4"/>
          <p:cNvSpPr/>
          <p:nvPr/>
        </p:nvSpPr>
        <p:spPr>
          <a:xfrm>
            <a:off x="1053465" y="3691255"/>
            <a:ext cx="228790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request.args</a:t>
            </a:r>
            <a:endParaRPr lang="en-US" sz="32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76225" y="4389755"/>
            <a:ext cx="365188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000" dirty="0"/>
              <a:t>Retrieve the URL query string (GET request).</a:t>
            </a:r>
            <a:endParaRPr lang="en-US" altLang="zh-CN" sz="2000" dirty="0"/>
          </a:p>
        </p:txBody>
      </p:sp>
      <p:sp>
        <p:nvSpPr>
          <p:cNvPr id="9" name="Shape 6"/>
          <p:cNvSpPr/>
          <p:nvPr/>
        </p:nvSpPr>
        <p:spPr>
          <a:xfrm>
            <a:off x="1238885" y="4986655"/>
            <a:ext cx="1722120" cy="431800"/>
          </a:xfrm>
          <a:custGeom>
            <a:avLst/>
            <a:gdLst/>
            <a:ahLst/>
            <a:cxnLst/>
            <a:rect l="l" t="t" r="r" b="b"/>
            <a:pathLst>
              <a:path w="1358900" h="304800">
                <a:moveTo>
                  <a:pt x="50801" y="0"/>
                </a:moveTo>
                <a:lnTo>
                  <a:pt x="1308099" y="0"/>
                </a:lnTo>
                <a:cubicBezTo>
                  <a:pt x="1336156" y="0"/>
                  <a:pt x="1358900" y="22744"/>
                  <a:pt x="1358900" y="50801"/>
                </a:cubicBezTo>
                <a:lnTo>
                  <a:pt x="1358900" y="253999"/>
                </a:lnTo>
                <a:cubicBezTo>
                  <a:pt x="1358900" y="282056"/>
                  <a:pt x="1336156" y="304800"/>
                  <a:pt x="13080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10" name="Text 7"/>
          <p:cNvSpPr/>
          <p:nvPr/>
        </p:nvSpPr>
        <p:spPr>
          <a:xfrm>
            <a:off x="1166416" y="5050368"/>
            <a:ext cx="1866900" cy="304800"/>
          </a:xfrm>
          <a:prstGeom prst="rect">
            <a:avLst/>
          </a:prstGeom>
          <a:noFill/>
        </p:spPr>
        <p:txBody>
          <a:bodyPr wrap="square" lIns="50800" tIns="50800" rIns="50800" bIns="5080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/search?q=flask</a:t>
            </a:r>
            <a:endParaRPr lang="en-US" sz="2000" dirty="0">
              <a:solidFill>
                <a:srgbClr val="FFFFF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250055" y="3005455"/>
            <a:ext cx="3695700" cy="2482850"/>
          </a:xfrm>
          <a:custGeom>
            <a:avLst/>
            <a:gdLst/>
            <a:ahLst/>
            <a:cxnLst/>
            <a:rect l="l" t="t" r="r" b="b"/>
            <a:pathLst>
              <a:path w="3695700" h="21844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082804"/>
                </a:lnTo>
                <a:cubicBezTo>
                  <a:pt x="3695700" y="2138914"/>
                  <a:pt x="3650214" y="2184400"/>
                  <a:pt x="35941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5867400" y="31263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3" name="Text 10"/>
          <p:cNvSpPr/>
          <p:nvPr/>
        </p:nvSpPr>
        <p:spPr>
          <a:xfrm>
            <a:off x="4863465" y="3691255"/>
            <a:ext cx="246888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request.form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79595" y="4580255"/>
            <a:ext cx="343789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000" dirty="0"/>
              <a:t>Retrieve form data submitted via POST.</a:t>
            </a:r>
            <a:endParaRPr lang="en-US" altLang="zh-CN" sz="2000" dirty="0"/>
          </a:p>
        </p:txBody>
      </p:sp>
      <p:sp>
        <p:nvSpPr>
          <p:cNvPr id="17" name="Shape 14"/>
          <p:cNvSpPr/>
          <p:nvPr/>
        </p:nvSpPr>
        <p:spPr>
          <a:xfrm>
            <a:off x="8246745" y="3005455"/>
            <a:ext cx="3695700" cy="2491740"/>
          </a:xfrm>
          <a:custGeom>
            <a:avLst/>
            <a:gdLst/>
            <a:ahLst/>
            <a:cxnLst/>
            <a:rect l="l" t="t" r="r" b="b"/>
            <a:pathLst>
              <a:path w="3695700" h="21844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082804"/>
                </a:lnTo>
                <a:cubicBezTo>
                  <a:pt x="3695700" y="2138914"/>
                  <a:pt x="3650214" y="2184400"/>
                  <a:pt x="35941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C8B6A6">
              <a:alpha val="20000"/>
            </a:srgbClr>
          </a:solidFill>
        </p:spPr>
      </p:sp>
      <p:sp>
        <p:nvSpPr>
          <p:cNvPr id="18" name="Shape 15"/>
          <p:cNvSpPr/>
          <p:nvPr/>
        </p:nvSpPr>
        <p:spPr>
          <a:xfrm>
            <a:off x="9920817" y="3126318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152251"/>
                </a:lnTo>
                <a:cubicBezTo>
                  <a:pt x="342900" y="137071"/>
                  <a:pt x="336917" y="122515"/>
                  <a:pt x="326201" y="111800"/>
                </a:cubicBezTo>
                <a:lnTo>
                  <a:pt x="231011" y="16699"/>
                </a:lnTo>
                <a:cubicBezTo>
                  <a:pt x="220295" y="5983"/>
                  <a:pt x="205829" y="0"/>
                  <a:pt x="190649" y="0"/>
                </a:cubicBezTo>
                <a:lnTo>
                  <a:pt x="57150" y="0"/>
                </a:lnTo>
                <a:close/>
                <a:moveTo>
                  <a:pt x="290661" y="157163"/>
                </a:moveTo>
                <a:lnTo>
                  <a:pt x="207169" y="157163"/>
                </a:lnTo>
                <a:cubicBezTo>
                  <a:pt x="195292" y="157163"/>
                  <a:pt x="185738" y="147608"/>
                  <a:pt x="185738" y="135731"/>
                </a:cubicBezTo>
                <a:lnTo>
                  <a:pt x="185738" y="52239"/>
                </a:lnTo>
                <a:lnTo>
                  <a:pt x="290661" y="157163"/>
                </a:lnTo>
                <a:close/>
                <a:moveTo>
                  <a:pt x="57150" y="342900"/>
                </a:moveTo>
                <a:lnTo>
                  <a:pt x="57150" y="285750"/>
                </a:lnTo>
                <a:cubicBezTo>
                  <a:pt x="57150" y="269944"/>
                  <a:pt x="69919" y="257175"/>
                  <a:pt x="85725" y="257175"/>
                </a:cubicBezTo>
                <a:lnTo>
                  <a:pt x="257175" y="257175"/>
                </a:lnTo>
                <a:cubicBezTo>
                  <a:pt x="272981" y="257175"/>
                  <a:pt x="285750" y="269944"/>
                  <a:pt x="285750" y="285750"/>
                </a:cubicBezTo>
                <a:lnTo>
                  <a:pt x="285750" y="342900"/>
                </a:lnTo>
                <a:cubicBezTo>
                  <a:pt x="285750" y="358706"/>
                  <a:pt x="272981" y="371475"/>
                  <a:pt x="257175" y="371475"/>
                </a:cubicBezTo>
                <a:lnTo>
                  <a:pt x="85725" y="371475"/>
                </a:lnTo>
                <a:cubicBezTo>
                  <a:pt x="69919" y="371475"/>
                  <a:pt x="57150" y="358706"/>
                  <a:pt x="57150" y="342900"/>
                </a:cubicBezTo>
                <a:close/>
                <a:moveTo>
                  <a:pt x="78581" y="57150"/>
                </a:moveTo>
                <a:lnTo>
                  <a:pt x="121444" y="57150"/>
                </a:lnTo>
                <a:cubicBezTo>
                  <a:pt x="133320" y="57150"/>
                  <a:pt x="142875" y="66705"/>
                  <a:pt x="142875" y="78581"/>
                </a:cubicBezTo>
                <a:cubicBezTo>
                  <a:pt x="142875" y="90458"/>
                  <a:pt x="133320" y="100013"/>
                  <a:pt x="121444" y="100013"/>
                </a:cubicBezTo>
                <a:lnTo>
                  <a:pt x="78581" y="100013"/>
                </a:lnTo>
                <a:cubicBezTo>
                  <a:pt x="66705" y="100013"/>
                  <a:pt x="57150" y="90458"/>
                  <a:pt x="57150" y="78581"/>
                </a:cubicBezTo>
                <a:cubicBezTo>
                  <a:pt x="57150" y="66705"/>
                  <a:pt x="66705" y="57150"/>
                  <a:pt x="78581" y="57150"/>
                </a:cubicBezTo>
                <a:close/>
                <a:moveTo>
                  <a:pt x="78581" y="142875"/>
                </a:moveTo>
                <a:lnTo>
                  <a:pt x="121444" y="142875"/>
                </a:lnTo>
                <a:cubicBezTo>
                  <a:pt x="133320" y="142875"/>
                  <a:pt x="142875" y="152430"/>
                  <a:pt x="142875" y="164306"/>
                </a:cubicBezTo>
                <a:cubicBezTo>
                  <a:pt x="142875" y="176183"/>
                  <a:pt x="133320" y="185738"/>
                  <a:pt x="121444" y="185738"/>
                </a:cubicBezTo>
                <a:lnTo>
                  <a:pt x="78581" y="185738"/>
                </a:lnTo>
                <a:cubicBezTo>
                  <a:pt x="66705" y="185738"/>
                  <a:pt x="57150" y="176183"/>
                  <a:pt x="57150" y="164306"/>
                </a:cubicBezTo>
                <a:cubicBezTo>
                  <a:pt x="57150" y="152430"/>
                  <a:pt x="66705" y="142875"/>
                  <a:pt x="78581" y="142875"/>
                </a:cubicBezTo>
                <a:close/>
              </a:path>
            </a:pathLst>
          </a:custGeom>
          <a:solidFill>
            <a:srgbClr val="8D6E63"/>
          </a:solidFill>
        </p:spPr>
      </p:sp>
      <p:sp>
        <p:nvSpPr>
          <p:cNvPr id="19" name="Text 16"/>
          <p:cNvSpPr/>
          <p:nvPr/>
        </p:nvSpPr>
        <p:spPr>
          <a:xfrm>
            <a:off x="8650605" y="3691255"/>
            <a:ext cx="269176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request.json</a:t>
            </a:r>
            <a:endParaRPr lang="en-US" sz="3200" dirty="0">
              <a:solidFill>
                <a:srgbClr val="40404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247380" y="4389755"/>
            <a:ext cx="3639820" cy="5880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2000" dirty="0"/>
              <a:t>Retrieve JSON data from an Ajax request.</a:t>
            </a:r>
            <a:endParaRPr lang="en-US" altLang="zh-CN" sz="1600" dirty="0"/>
          </a:p>
        </p:txBody>
      </p:sp>
      <p:sp>
        <p:nvSpPr>
          <p:cNvPr id="21" name="Shape 18"/>
          <p:cNvSpPr/>
          <p:nvPr/>
        </p:nvSpPr>
        <p:spPr>
          <a:xfrm>
            <a:off x="8524240" y="5064760"/>
            <a:ext cx="3215005" cy="383540"/>
          </a:xfrm>
          <a:custGeom>
            <a:avLst/>
            <a:gdLst/>
            <a:ahLst/>
            <a:cxnLst/>
            <a:rect l="l" t="t" r="r" b="b"/>
            <a:pathLst>
              <a:path w="2705100" h="304800">
                <a:moveTo>
                  <a:pt x="50801" y="0"/>
                </a:moveTo>
                <a:lnTo>
                  <a:pt x="2654299" y="0"/>
                </a:lnTo>
                <a:cubicBezTo>
                  <a:pt x="2682356" y="0"/>
                  <a:pt x="2705100" y="22744"/>
                  <a:pt x="2705100" y="50801"/>
                </a:cubicBezTo>
                <a:lnTo>
                  <a:pt x="2705100" y="253999"/>
                </a:lnTo>
                <a:cubicBezTo>
                  <a:pt x="2705100" y="282056"/>
                  <a:pt x="2682356" y="304800"/>
                  <a:pt x="2654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04040"/>
          </a:solidFill>
        </p:spPr>
      </p:sp>
      <p:sp>
        <p:nvSpPr>
          <p:cNvPr id="22" name="Text 19"/>
          <p:cNvSpPr/>
          <p:nvPr/>
        </p:nvSpPr>
        <p:spPr>
          <a:xfrm>
            <a:off x="8524188" y="5113868"/>
            <a:ext cx="3213100" cy="304800"/>
          </a:xfrm>
          <a:prstGeom prst="rect">
            <a:avLst/>
          </a:prstGeom>
          <a:noFill/>
        </p:spPr>
        <p:txBody>
          <a:bodyPr wrap="square" lIns="50800" tIns="50800" rIns="50800" bIns="5080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fetch('/api', {method: 'POST'})</a:t>
            </a:r>
            <a:endParaRPr lang="en-US" sz="2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10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11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12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3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4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5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6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7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8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19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2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20.xml><?xml version="1.0" encoding="utf-8"?>
<p:tagLst xmlns:p="http://schemas.openxmlformats.org/presentationml/2006/main">
  <p:tag name="KSO_WM_DIAGRAM_VIRTUALLY_FRAME" val="{&quot;height&quot;:160,&quot;left&quot;:20,&quot;top&quot;:244,&quot;width&quot;:920.3333858267717}"/>
</p:tagLst>
</file>

<file path=ppt/tags/tag21.xml><?xml version="1.0" encoding="utf-8"?>
<p:tagLst xmlns:p="http://schemas.openxmlformats.org/presentationml/2006/main">
  <p:tag name="KSO_WM_DIAGRAM_VIRTUALLY_FRAME" val="{&quot;height&quot;:216.73354330708656,&quot;left&quot;:21.75,&quot;top&quot;:136.63346456692912,&quot;width&quot;:465}"/>
</p:tagLst>
</file>

<file path=ppt/tags/tag22.xml><?xml version="1.0" encoding="utf-8"?>
<p:tagLst xmlns:p="http://schemas.openxmlformats.org/presentationml/2006/main">
  <p:tag name="KSO_WM_DIAGRAM_VIRTUALLY_FRAME" val="{&quot;height&quot;:216.73354330708656,&quot;left&quot;:21.75,&quot;top&quot;:136.63346456692912,&quot;width&quot;:465}"/>
</p:tagLst>
</file>

<file path=ppt/tags/tag23.xml><?xml version="1.0" encoding="utf-8"?>
<p:tagLst xmlns:p="http://schemas.openxmlformats.org/presentationml/2006/main">
  <p:tag name="KSO_WM_DIAGRAM_VIRTUALLY_FRAME" val="{&quot;height&quot;:216.73354330708656,&quot;left&quot;:21.75,&quot;top&quot;:136.63346456692912,&quot;width&quot;:465}"/>
</p:tagLst>
</file>

<file path=ppt/tags/tag24.xml><?xml version="1.0" encoding="utf-8"?>
<p:tagLst xmlns:p="http://schemas.openxmlformats.org/presentationml/2006/main">
  <p:tag name="KSO_WM_DIAGRAM_VIRTUALLY_FRAME" val="{&quot;height&quot;:216.73354330708656,&quot;left&quot;:21.75,&quot;top&quot;:136.63346456692912,&quot;width&quot;:465}"/>
</p:tagLst>
</file>

<file path=ppt/tags/tag25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26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27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28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29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3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30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31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32.xml><?xml version="1.0" encoding="utf-8"?>
<p:tagLst xmlns:p="http://schemas.openxmlformats.org/presentationml/2006/main">
  <p:tag name="KSO_WM_DIAGRAM_VIRTUALLY_FRAME" val="{&quot;height&quot;:155,&quot;left&quot;:18.2,&quot;top&quot;:115.66700787401574,&quot;width&quot;:920}"/>
</p:tagLst>
</file>

<file path=ppt/tags/tag4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5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6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7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8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ags/tag9.xml><?xml version="1.0" encoding="utf-8"?>
<p:tagLst xmlns:p="http://schemas.openxmlformats.org/presentationml/2006/main">
  <p:tag name="KSO_WM_DIAGRAM_VIRTUALLY_FRAME" val="{&quot;height&quot;:426.20685039370073,&quot;left&quot;:37.93692913385827,&quot;top&quot;:-0.75,&quot;width&quot;:914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24231"/>
      </a:accent1>
      <a:accent2>
        <a:srgbClr val="FF9D43"/>
      </a:accent2>
      <a:accent3>
        <a:srgbClr val="50572B"/>
      </a:accent3>
      <a:accent4>
        <a:srgbClr val="5D160E"/>
      </a:accent4>
      <a:accent5>
        <a:srgbClr val="E77529"/>
      </a:accent5>
      <a:accent6>
        <a:srgbClr val="B39E4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24231"/>
      </a:accent1>
      <a:accent2>
        <a:srgbClr val="FF9D43"/>
      </a:accent2>
      <a:accent3>
        <a:srgbClr val="50572B"/>
      </a:accent3>
      <a:accent4>
        <a:srgbClr val="5D160E"/>
      </a:accent4>
      <a:accent5>
        <a:srgbClr val="E77529"/>
      </a:accent5>
      <a:accent6>
        <a:srgbClr val="B39E4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24231"/>
      </a:accent1>
      <a:accent2>
        <a:srgbClr val="FF9D43"/>
      </a:accent2>
      <a:accent3>
        <a:srgbClr val="50572B"/>
      </a:accent3>
      <a:accent4>
        <a:srgbClr val="5D160E"/>
      </a:accent4>
      <a:accent5>
        <a:srgbClr val="E77529"/>
      </a:accent5>
      <a:accent6>
        <a:srgbClr val="B39E4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4824</Words>
  <Application>WPS 文字</Application>
  <PresentationFormat>On-screen Show (16:9)</PresentationFormat>
  <Paragraphs>304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Noto Sans SC</vt:lpstr>
      <vt:lpstr>冬青黑体简体中文</vt:lpstr>
      <vt:lpstr>Noto Sans SC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Noto Sans SC</vt:lpstr>
      <vt:lpstr>苹方-简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零基础用Flask做出第一个网站</dc:title>
  <dc:creator>Kimi</dc:creator>
  <dc:subject>零基础用Flask做出第一个网站</dc:subject>
  <cp:lastModifiedBy>泡芙君爱吃蛋挞</cp:lastModifiedBy>
  <cp:revision>3</cp:revision>
  <dcterms:created xsi:type="dcterms:W3CDTF">2025-10-28T14:32:10Z</dcterms:created>
  <dcterms:modified xsi:type="dcterms:W3CDTF">2025-10-28T14:32:10Z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{"Label":"零基础用Flask做出第一个网站","ContentProducer":"001191110108MACG2KBH8F10000","ProduceID":"d3mg2e6qvl76f1nbs4b0","ReservedCode1":"","ContentPropagator":"001191110108MACG2KBH8F20000","PropagateID":"d3mg2e6qvl76f1nbs4b0","ReservedCode2":""}</vt:lpwstr>
  </property>
  <property fmtid="{D5CDD505-2E9C-101B-9397-08002B2CF9AE}" pid="3" name="ICV">
    <vt:lpwstr>732EC3EBE4E07013EAD30069A4729A63_43</vt:lpwstr>
  </property>
  <property fmtid="{D5CDD505-2E9C-101B-9397-08002B2CF9AE}" pid="4" name="KSOProductBuildVer">
    <vt:lpwstr>2052-12.1.23141.23141</vt:lpwstr>
  </property>
</Properties>
</file>